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sldIdLst>
    <p:sldId id="256" r:id="rId3"/>
    <p:sldId id="257" r:id="rId4"/>
    <p:sldId id="258" r:id="rId5"/>
    <p:sldId id="260" r:id="rId6"/>
    <p:sldId id="259" r:id="rId7"/>
    <p:sldId id="262" r:id="rId8"/>
    <p:sldId id="261" r:id="rId9"/>
    <p:sldId id="265" r:id="rId10"/>
    <p:sldId id="266" r:id="rId11"/>
    <p:sldId id="264" r:id="rId12"/>
    <p:sldId id="26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40"/>
    <p:restoredTop sz="94643"/>
  </p:normalViewPr>
  <p:slideViewPr>
    <p:cSldViewPr snapToGrid="0" snapToObjects="1">
      <p:cViewPr varScale="1">
        <p:scale>
          <a:sx n="91" d="100"/>
          <a:sy n="91" d="100"/>
        </p:scale>
        <p:origin x="64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tiff>
</file>

<file path=ppt/media/image2.png>
</file>

<file path=ppt/media/image3.png>
</file>

<file path=ppt/media/image4.png>
</file>

<file path=ppt/media/image5.tif>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6F9D7-B15F-DF46-AC31-12A9F30440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43612F9-DFF8-7C4B-8132-70DDF31529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0286F1A-E711-8A41-AD62-0B49F8671BC7}"/>
              </a:ext>
            </a:extLst>
          </p:cNvPr>
          <p:cNvSpPr>
            <a:spLocks noGrp="1"/>
          </p:cNvSpPr>
          <p:nvPr>
            <p:ph type="dt" sz="half" idx="10"/>
          </p:nvPr>
        </p:nvSpPr>
        <p:spPr/>
        <p:txBody>
          <a:bodyPr/>
          <a:lstStyle/>
          <a:p>
            <a:fld id="{C7557579-28C2-B942-90F7-F97BB8160C3D}" type="datetimeFigureOut">
              <a:rPr lang="en-US" smtClean="0"/>
              <a:t>2/23/19</a:t>
            </a:fld>
            <a:endParaRPr lang="en-US"/>
          </a:p>
        </p:txBody>
      </p:sp>
      <p:sp>
        <p:nvSpPr>
          <p:cNvPr id="5" name="Footer Placeholder 4">
            <a:extLst>
              <a:ext uri="{FF2B5EF4-FFF2-40B4-BE49-F238E27FC236}">
                <a16:creationId xmlns:a16="http://schemas.microsoft.com/office/drawing/2014/main" id="{79E884D2-7D88-5846-986F-547B1EC35D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065D63-6F0C-5A4F-B0B6-021685EB7B1D}"/>
              </a:ext>
            </a:extLst>
          </p:cNvPr>
          <p:cNvSpPr>
            <a:spLocks noGrp="1"/>
          </p:cNvSpPr>
          <p:nvPr>
            <p:ph type="sldNum" sz="quarter" idx="12"/>
          </p:nvPr>
        </p:nvSpPr>
        <p:spPr/>
        <p:txBody>
          <a:bodyPr/>
          <a:lstStyle/>
          <a:p>
            <a:fld id="{A5E37DDE-BD97-B742-9D1E-A54171DD4922}" type="slidenum">
              <a:rPr lang="en-US" smtClean="0"/>
              <a:t>‹#›</a:t>
            </a:fld>
            <a:endParaRPr lang="en-US"/>
          </a:p>
        </p:txBody>
      </p:sp>
    </p:spTree>
    <p:extLst>
      <p:ext uri="{BB962C8B-B14F-4D97-AF65-F5344CB8AC3E}">
        <p14:creationId xmlns:p14="http://schemas.microsoft.com/office/powerpoint/2010/main" val="30165962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15796-4904-A648-A93E-DE9C0A2942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7D957C1-96ED-2B4E-9249-AEB2E580C2A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EC5C48-5958-0342-B7AB-C26207D2040C}"/>
              </a:ext>
            </a:extLst>
          </p:cNvPr>
          <p:cNvSpPr>
            <a:spLocks noGrp="1"/>
          </p:cNvSpPr>
          <p:nvPr>
            <p:ph type="dt" sz="half" idx="10"/>
          </p:nvPr>
        </p:nvSpPr>
        <p:spPr/>
        <p:txBody>
          <a:bodyPr/>
          <a:lstStyle/>
          <a:p>
            <a:fld id="{C7557579-28C2-B942-90F7-F97BB8160C3D}" type="datetimeFigureOut">
              <a:rPr lang="en-US" smtClean="0"/>
              <a:t>2/23/19</a:t>
            </a:fld>
            <a:endParaRPr lang="en-US"/>
          </a:p>
        </p:txBody>
      </p:sp>
      <p:sp>
        <p:nvSpPr>
          <p:cNvPr id="5" name="Footer Placeholder 4">
            <a:extLst>
              <a:ext uri="{FF2B5EF4-FFF2-40B4-BE49-F238E27FC236}">
                <a16:creationId xmlns:a16="http://schemas.microsoft.com/office/drawing/2014/main" id="{DC167FDC-95AE-9442-A93F-6011B5ABCB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F2C79F-DA63-9846-8A43-E06274F644D5}"/>
              </a:ext>
            </a:extLst>
          </p:cNvPr>
          <p:cNvSpPr>
            <a:spLocks noGrp="1"/>
          </p:cNvSpPr>
          <p:nvPr>
            <p:ph type="sldNum" sz="quarter" idx="12"/>
          </p:nvPr>
        </p:nvSpPr>
        <p:spPr/>
        <p:txBody>
          <a:bodyPr/>
          <a:lstStyle/>
          <a:p>
            <a:fld id="{A5E37DDE-BD97-B742-9D1E-A54171DD4922}" type="slidenum">
              <a:rPr lang="en-US" smtClean="0"/>
              <a:t>‹#›</a:t>
            </a:fld>
            <a:endParaRPr lang="en-US"/>
          </a:p>
        </p:txBody>
      </p:sp>
    </p:spTree>
    <p:extLst>
      <p:ext uri="{BB962C8B-B14F-4D97-AF65-F5344CB8AC3E}">
        <p14:creationId xmlns:p14="http://schemas.microsoft.com/office/powerpoint/2010/main" val="2888338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6166EA-F7A5-EA4E-81E7-6A17B8B2B7B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A620945-AAF7-4C4D-91C8-F2F8A8B5DC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5271A4-27C4-B04C-A919-F268D28F2432}"/>
              </a:ext>
            </a:extLst>
          </p:cNvPr>
          <p:cNvSpPr>
            <a:spLocks noGrp="1"/>
          </p:cNvSpPr>
          <p:nvPr>
            <p:ph type="dt" sz="half" idx="10"/>
          </p:nvPr>
        </p:nvSpPr>
        <p:spPr/>
        <p:txBody>
          <a:bodyPr/>
          <a:lstStyle/>
          <a:p>
            <a:fld id="{C7557579-28C2-B942-90F7-F97BB8160C3D}" type="datetimeFigureOut">
              <a:rPr lang="en-US" smtClean="0"/>
              <a:t>2/23/19</a:t>
            </a:fld>
            <a:endParaRPr lang="en-US"/>
          </a:p>
        </p:txBody>
      </p:sp>
      <p:sp>
        <p:nvSpPr>
          <p:cNvPr id="5" name="Footer Placeholder 4">
            <a:extLst>
              <a:ext uri="{FF2B5EF4-FFF2-40B4-BE49-F238E27FC236}">
                <a16:creationId xmlns:a16="http://schemas.microsoft.com/office/drawing/2014/main" id="{F967FFE3-7188-B14D-A0F4-1107D7E761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3F21F4-2971-614E-98F9-1F4CFA124B73}"/>
              </a:ext>
            </a:extLst>
          </p:cNvPr>
          <p:cNvSpPr>
            <a:spLocks noGrp="1"/>
          </p:cNvSpPr>
          <p:nvPr>
            <p:ph type="sldNum" sz="quarter" idx="12"/>
          </p:nvPr>
        </p:nvSpPr>
        <p:spPr/>
        <p:txBody>
          <a:bodyPr/>
          <a:lstStyle/>
          <a:p>
            <a:fld id="{A5E37DDE-BD97-B742-9D1E-A54171DD4922}" type="slidenum">
              <a:rPr lang="en-US" smtClean="0"/>
              <a:t>‹#›</a:t>
            </a:fld>
            <a:endParaRPr lang="en-US"/>
          </a:p>
        </p:txBody>
      </p:sp>
    </p:spTree>
    <p:extLst>
      <p:ext uri="{BB962C8B-B14F-4D97-AF65-F5344CB8AC3E}">
        <p14:creationId xmlns:p14="http://schemas.microsoft.com/office/powerpoint/2010/main" val="2715514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190625" y="1151930"/>
            <a:ext cx="9810750" cy="2321719"/>
          </a:xfrm>
          <a:prstGeom prst="rect">
            <a:avLst/>
          </a:prstGeom>
        </p:spPr>
        <p:txBody>
          <a:bodyPr anchor="b"/>
          <a:lstStyle/>
          <a:p>
            <a:r>
              <a:t>Title Text</a:t>
            </a:r>
          </a:p>
        </p:txBody>
      </p:sp>
      <p:sp>
        <p:nvSpPr>
          <p:cNvPr id="12" name="Body Level One…"/>
          <p:cNvSpPr txBox="1">
            <a:spLocks noGrp="1"/>
          </p:cNvSpPr>
          <p:nvPr>
            <p:ph type="body" sz="quarter" idx="1"/>
          </p:nvPr>
        </p:nvSpPr>
        <p:spPr>
          <a:xfrm>
            <a:off x="1190625" y="3545086"/>
            <a:ext cx="9810750" cy="794742"/>
          </a:xfrm>
          <a:prstGeom prst="rect">
            <a:avLst/>
          </a:prstGeom>
        </p:spPr>
        <p:txBody>
          <a:bodyPr anchor="t"/>
          <a:lstStyle>
            <a:lvl1pPr marL="0" indent="0" algn="ctr">
              <a:spcBef>
                <a:spcPts val="0"/>
              </a:spcBef>
              <a:buSzTx/>
              <a:buNone/>
              <a:defRPr sz="2601"/>
            </a:lvl1pPr>
            <a:lvl2pPr marL="0" indent="0" algn="ctr">
              <a:spcBef>
                <a:spcPts val="0"/>
              </a:spcBef>
              <a:buSzTx/>
              <a:buNone/>
              <a:defRPr sz="2601"/>
            </a:lvl2pPr>
            <a:lvl3pPr marL="0" indent="0" algn="ctr">
              <a:spcBef>
                <a:spcPts val="0"/>
              </a:spcBef>
              <a:buSzTx/>
              <a:buNone/>
              <a:defRPr sz="2601"/>
            </a:lvl3pPr>
            <a:lvl4pPr marL="0" indent="0" algn="ctr">
              <a:spcBef>
                <a:spcPts val="0"/>
              </a:spcBef>
              <a:buSzTx/>
              <a:buNone/>
              <a:defRPr sz="2601"/>
            </a:lvl4pPr>
            <a:lvl5pPr marL="0" indent="0" algn="ctr">
              <a:spcBef>
                <a:spcPts val="0"/>
              </a:spcBef>
              <a:buSzTx/>
              <a:buNone/>
              <a:defRPr sz="2601"/>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extLst>
      <p:ext uri="{BB962C8B-B14F-4D97-AF65-F5344CB8AC3E}">
        <p14:creationId xmlns:p14="http://schemas.microsoft.com/office/powerpoint/2010/main" val="400332284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524000" y="473273"/>
            <a:ext cx="9144000" cy="4152305"/>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190625" y="4723805"/>
            <a:ext cx="9810750" cy="1000125"/>
          </a:xfrm>
          <a:prstGeom prst="rect">
            <a:avLst/>
          </a:prstGeom>
        </p:spPr>
        <p:txBody>
          <a:bodyPr anchor="b"/>
          <a:lstStyle/>
          <a:p>
            <a:r>
              <a:t>Title Text</a:t>
            </a:r>
          </a:p>
        </p:txBody>
      </p:sp>
      <p:sp>
        <p:nvSpPr>
          <p:cNvPr id="22" name="Body Level One…"/>
          <p:cNvSpPr txBox="1">
            <a:spLocks noGrp="1"/>
          </p:cNvSpPr>
          <p:nvPr>
            <p:ph type="body" sz="quarter" idx="1"/>
          </p:nvPr>
        </p:nvSpPr>
        <p:spPr>
          <a:xfrm>
            <a:off x="1190625" y="5732859"/>
            <a:ext cx="9810750" cy="794742"/>
          </a:xfrm>
          <a:prstGeom prst="rect">
            <a:avLst/>
          </a:prstGeom>
        </p:spPr>
        <p:txBody>
          <a:bodyPr anchor="t"/>
          <a:lstStyle>
            <a:lvl1pPr marL="0" indent="0" algn="ctr">
              <a:spcBef>
                <a:spcPts val="0"/>
              </a:spcBef>
              <a:buSzTx/>
              <a:buNone/>
              <a:defRPr sz="2601"/>
            </a:lvl1pPr>
            <a:lvl2pPr marL="0" indent="0" algn="ctr">
              <a:spcBef>
                <a:spcPts val="0"/>
              </a:spcBef>
              <a:buSzTx/>
              <a:buNone/>
              <a:defRPr sz="2601"/>
            </a:lvl2pPr>
            <a:lvl3pPr marL="0" indent="0" algn="ctr">
              <a:spcBef>
                <a:spcPts val="0"/>
              </a:spcBef>
              <a:buSzTx/>
              <a:buNone/>
              <a:defRPr sz="2601"/>
            </a:lvl3pPr>
            <a:lvl4pPr marL="0" indent="0" algn="ctr">
              <a:spcBef>
                <a:spcPts val="0"/>
              </a:spcBef>
              <a:buSzTx/>
              <a:buNone/>
              <a:defRPr sz="2601"/>
            </a:lvl4pPr>
            <a:lvl5pPr marL="0" indent="0" algn="ctr">
              <a:spcBef>
                <a:spcPts val="0"/>
              </a:spcBef>
              <a:buSzTx/>
              <a:buNone/>
              <a:defRPr sz="2601"/>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651004886"/>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190625" y="2268141"/>
            <a:ext cx="9810750" cy="2321719"/>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812020017"/>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298406" y="446484"/>
            <a:ext cx="5000625" cy="5777508"/>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892969" y="446484"/>
            <a:ext cx="5000625" cy="2803922"/>
          </a:xfrm>
          <a:prstGeom prst="rect">
            <a:avLst/>
          </a:prstGeom>
        </p:spPr>
        <p:txBody>
          <a:bodyPr anchor="b"/>
          <a:lstStyle>
            <a:lvl1pPr>
              <a:defRPr sz="4219"/>
            </a:lvl1pPr>
          </a:lstStyle>
          <a:p>
            <a:r>
              <a:t>Title Text</a:t>
            </a:r>
          </a:p>
        </p:txBody>
      </p:sp>
      <p:sp>
        <p:nvSpPr>
          <p:cNvPr id="40" name="Body Level One…"/>
          <p:cNvSpPr txBox="1">
            <a:spLocks noGrp="1"/>
          </p:cNvSpPr>
          <p:nvPr>
            <p:ph type="body" sz="quarter" idx="1"/>
          </p:nvPr>
        </p:nvSpPr>
        <p:spPr>
          <a:xfrm>
            <a:off x="892969" y="3321844"/>
            <a:ext cx="5000625" cy="2893219"/>
          </a:xfrm>
          <a:prstGeom prst="rect">
            <a:avLst/>
          </a:prstGeom>
        </p:spPr>
        <p:txBody>
          <a:bodyPr anchor="t"/>
          <a:lstStyle>
            <a:lvl1pPr marL="0" indent="0" algn="ctr">
              <a:spcBef>
                <a:spcPts val="0"/>
              </a:spcBef>
              <a:buSzTx/>
              <a:buNone/>
              <a:defRPr sz="2601"/>
            </a:lvl1pPr>
            <a:lvl2pPr marL="0" indent="0" algn="ctr">
              <a:spcBef>
                <a:spcPts val="0"/>
              </a:spcBef>
              <a:buSzTx/>
              <a:buNone/>
              <a:defRPr sz="2601"/>
            </a:lvl2pPr>
            <a:lvl3pPr marL="0" indent="0" algn="ctr">
              <a:spcBef>
                <a:spcPts val="0"/>
              </a:spcBef>
              <a:buSzTx/>
              <a:buNone/>
              <a:defRPr sz="2601"/>
            </a:lvl3pPr>
            <a:lvl4pPr marL="0" indent="0" algn="ctr">
              <a:spcBef>
                <a:spcPts val="0"/>
              </a:spcBef>
              <a:buSzTx/>
              <a:buNone/>
              <a:defRPr sz="2601"/>
            </a:lvl4pPr>
            <a:lvl5pPr marL="0" indent="0" algn="ctr">
              <a:spcBef>
                <a:spcPts val="0"/>
              </a:spcBef>
              <a:buSzTx/>
              <a:buNone/>
              <a:defRPr sz="2601"/>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820059131"/>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68497588"/>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792432845"/>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298406" y="1821656"/>
            <a:ext cx="5000625" cy="4420195"/>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892969" y="1821656"/>
            <a:ext cx="5000625" cy="4420195"/>
          </a:xfrm>
          <a:prstGeom prst="rect">
            <a:avLst/>
          </a:prstGeom>
        </p:spPr>
        <p:txBody>
          <a:bodyPr/>
          <a:lstStyle>
            <a:lvl1pPr marL="241093" indent="-241093">
              <a:spcBef>
                <a:spcPts val="2250"/>
              </a:spcBef>
              <a:defRPr sz="1969"/>
            </a:lvl1pPr>
            <a:lvl2pPr marL="482186" indent="-241093">
              <a:spcBef>
                <a:spcPts val="2250"/>
              </a:spcBef>
              <a:defRPr sz="1969"/>
            </a:lvl2pPr>
            <a:lvl3pPr marL="723279" indent="-241093">
              <a:spcBef>
                <a:spcPts val="2250"/>
              </a:spcBef>
              <a:defRPr sz="1969"/>
            </a:lvl3pPr>
            <a:lvl4pPr marL="964372" indent="-241093">
              <a:spcBef>
                <a:spcPts val="2250"/>
              </a:spcBef>
              <a:defRPr sz="1969"/>
            </a:lvl4pPr>
            <a:lvl5pPr marL="1205465" indent="-241093">
              <a:spcBef>
                <a:spcPts val="2250"/>
              </a:spcBef>
              <a:defRPr sz="1969"/>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5933329" y="6536531"/>
            <a:ext cx="294953" cy="275717"/>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extLst>
      <p:ext uri="{BB962C8B-B14F-4D97-AF65-F5344CB8AC3E}">
        <p14:creationId xmlns:p14="http://schemas.microsoft.com/office/powerpoint/2010/main" val="1832714786"/>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892969" y="892969"/>
            <a:ext cx="10406063" cy="507206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03449809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F9AB8-FDA0-6D44-890E-B6ECA24296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14902C-36DA-CD4D-B538-CE820B8A055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12E487-C5A2-F541-A4EA-6F2DC3AD6A55}"/>
              </a:ext>
            </a:extLst>
          </p:cNvPr>
          <p:cNvSpPr>
            <a:spLocks noGrp="1"/>
          </p:cNvSpPr>
          <p:nvPr>
            <p:ph type="dt" sz="half" idx="10"/>
          </p:nvPr>
        </p:nvSpPr>
        <p:spPr/>
        <p:txBody>
          <a:bodyPr/>
          <a:lstStyle/>
          <a:p>
            <a:fld id="{C7557579-28C2-B942-90F7-F97BB8160C3D}" type="datetimeFigureOut">
              <a:rPr lang="en-US" smtClean="0"/>
              <a:t>2/23/19</a:t>
            </a:fld>
            <a:endParaRPr lang="en-US"/>
          </a:p>
        </p:txBody>
      </p:sp>
      <p:sp>
        <p:nvSpPr>
          <p:cNvPr id="5" name="Footer Placeholder 4">
            <a:extLst>
              <a:ext uri="{FF2B5EF4-FFF2-40B4-BE49-F238E27FC236}">
                <a16:creationId xmlns:a16="http://schemas.microsoft.com/office/drawing/2014/main" id="{3D3A9EE2-A4FA-354A-8CAE-80B1605B46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C10339-1486-814F-A6C1-99B767B81B98}"/>
              </a:ext>
            </a:extLst>
          </p:cNvPr>
          <p:cNvSpPr>
            <a:spLocks noGrp="1"/>
          </p:cNvSpPr>
          <p:nvPr>
            <p:ph type="sldNum" sz="quarter" idx="12"/>
          </p:nvPr>
        </p:nvSpPr>
        <p:spPr/>
        <p:txBody>
          <a:bodyPr/>
          <a:lstStyle/>
          <a:p>
            <a:fld id="{A5E37DDE-BD97-B742-9D1E-A54171DD4922}" type="slidenum">
              <a:rPr lang="en-US" smtClean="0"/>
              <a:t>‹#›</a:t>
            </a:fld>
            <a:endParaRPr lang="en-US"/>
          </a:p>
        </p:txBody>
      </p:sp>
    </p:spTree>
    <p:extLst>
      <p:ext uri="{BB962C8B-B14F-4D97-AF65-F5344CB8AC3E}">
        <p14:creationId xmlns:p14="http://schemas.microsoft.com/office/powerpoint/2010/main" val="28807068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298406" y="3580805"/>
            <a:ext cx="5000625" cy="2652117"/>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298406" y="625078"/>
            <a:ext cx="5000625" cy="2652117"/>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892969" y="625078"/>
            <a:ext cx="5000625" cy="5607844"/>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723340093"/>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190625" y="4473773"/>
            <a:ext cx="9810750" cy="362215"/>
          </a:xfrm>
          <a:prstGeom prst="rect">
            <a:avLst/>
          </a:prstGeom>
        </p:spPr>
        <p:txBody>
          <a:bodyPr anchor="t">
            <a:spAutoFit/>
          </a:bodyPr>
          <a:lstStyle>
            <a:lvl1pPr marL="0" indent="0" algn="ctr">
              <a:spcBef>
                <a:spcPts val="0"/>
              </a:spcBef>
              <a:buSzTx/>
              <a:buNone/>
              <a:defRPr sz="1687" i="1"/>
            </a:lvl1pPr>
          </a:lstStyle>
          <a:p>
            <a:r>
              <a:t>–Johnny Appleseed</a:t>
            </a:r>
          </a:p>
        </p:txBody>
      </p:sp>
      <p:sp>
        <p:nvSpPr>
          <p:cNvPr id="94" name="“Type a quote here.”"/>
          <p:cNvSpPr txBox="1">
            <a:spLocks noGrp="1"/>
          </p:cNvSpPr>
          <p:nvPr>
            <p:ph type="body" sz="quarter" idx="14"/>
          </p:nvPr>
        </p:nvSpPr>
        <p:spPr>
          <a:xfrm>
            <a:off x="1190625" y="2979431"/>
            <a:ext cx="9810750" cy="470513"/>
          </a:xfrm>
          <a:prstGeom prst="rect">
            <a:avLst/>
          </a:prstGeom>
        </p:spPr>
        <p:txBody>
          <a:bodyPr>
            <a:spAutoFit/>
          </a:bodyPr>
          <a:lstStyle>
            <a:lvl1pPr marL="0" indent="0" algn="ctr">
              <a:spcBef>
                <a:spcPts val="0"/>
              </a:spcBef>
              <a:buSzTx/>
              <a:buNone/>
              <a:defRPr sz="2391">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961576679"/>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2192000" cy="68580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17999580"/>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868526591"/>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20A03-5AB1-1D43-8C17-2FF746490F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6F9B997-DF62-4E44-A820-EF27B68F4B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A1968F-6727-A24B-A263-9F1D79AC3A46}"/>
              </a:ext>
            </a:extLst>
          </p:cNvPr>
          <p:cNvSpPr>
            <a:spLocks noGrp="1"/>
          </p:cNvSpPr>
          <p:nvPr>
            <p:ph type="dt" sz="half" idx="10"/>
          </p:nvPr>
        </p:nvSpPr>
        <p:spPr/>
        <p:txBody>
          <a:bodyPr/>
          <a:lstStyle/>
          <a:p>
            <a:fld id="{C7557579-28C2-B942-90F7-F97BB8160C3D}" type="datetimeFigureOut">
              <a:rPr lang="en-US" smtClean="0"/>
              <a:t>2/23/19</a:t>
            </a:fld>
            <a:endParaRPr lang="en-US"/>
          </a:p>
        </p:txBody>
      </p:sp>
      <p:sp>
        <p:nvSpPr>
          <p:cNvPr id="5" name="Footer Placeholder 4">
            <a:extLst>
              <a:ext uri="{FF2B5EF4-FFF2-40B4-BE49-F238E27FC236}">
                <a16:creationId xmlns:a16="http://schemas.microsoft.com/office/drawing/2014/main" id="{2FBDA3D8-1D6D-5743-A389-3AC63661E6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EE49B1-1C9B-1844-82C6-F36851DF5233}"/>
              </a:ext>
            </a:extLst>
          </p:cNvPr>
          <p:cNvSpPr>
            <a:spLocks noGrp="1"/>
          </p:cNvSpPr>
          <p:nvPr>
            <p:ph type="sldNum" sz="quarter" idx="12"/>
          </p:nvPr>
        </p:nvSpPr>
        <p:spPr/>
        <p:txBody>
          <a:bodyPr/>
          <a:lstStyle/>
          <a:p>
            <a:fld id="{A5E37DDE-BD97-B742-9D1E-A54171DD4922}" type="slidenum">
              <a:rPr lang="en-US" smtClean="0"/>
              <a:t>‹#›</a:t>
            </a:fld>
            <a:endParaRPr lang="en-US"/>
          </a:p>
        </p:txBody>
      </p:sp>
    </p:spTree>
    <p:extLst>
      <p:ext uri="{BB962C8B-B14F-4D97-AF65-F5344CB8AC3E}">
        <p14:creationId xmlns:p14="http://schemas.microsoft.com/office/powerpoint/2010/main" val="1053766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0A6ED-DA79-5346-A45C-1271F79E02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F660A3-D63C-5F42-98CE-0D49336B7C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ACCDBC-1E2A-914F-B868-8B83530FDF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C4805F7-988B-AC48-B133-139D9600BCD4}"/>
              </a:ext>
            </a:extLst>
          </p:cNvPr>
          <p:cNvSpPr>
            <a:spLocks noGrp="1"/>
          </p:cNvSpPr>
          <p:nvPr>
            <p:ph type="dt" sz="half" idx="10"/>
          </p:nvPr>
        </p:nvSpPr>
        <p:spPr/>
        <p:txBody>
          <a:bodyPr/>
          <a:lstStyle/>
          <a:p>
            <a:fld id="{C7557579-28C2-B942-90F7-F97BB8160C3D}" type="datetimeFigureOut">
              <a:rPr lang="en-US" smtClean="0"/>
              <a:t>2/23/19</a:t>
            </a:fld>
            <a:endParaRPr lang="en-US"/>
          </a:p>
        </p:txBody>
      </p:sp>
      <p:sp>
        <p:nvSpPr>
          <p:cNvPr id="6" name="Footer Placeholder 5">
            <a:extLst>
              <a:ext uri="{FF2B5EF4-FFF2-40B4-BE49-F238E27FC236}">
                <a16:creationId xmlns:a16="http://schemas.microsoft.com/office/drawing/2014/main" id="{C7B5F852-BCC4-8145-BEBE-687C16EAE8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CC2AE0-386F-BA4E-8516-874B2E042FC5}"/>
              </a:ext>
            </a:extLst>
          </p:cNvPr>
          <p:cNvSpPr>
            <a:spLocks noGrp="1"/>
          </p:cNvSpPr>
          <p:nvPr>
            <p:ph type="sldNum" sz="quarter" idx="12"/>
          </p:nvPr>
        </p:nvSpPr>
        <p:spPr/>
        <p:txBody>
          <a:bodyPr/>
          <a:lstStyle/>
          <a:p>
            <a:fld id="{A5E37DDE-BD97-B742-9D1E-A54171DD4922}" type="slidenum">
              <a:rPr lang="en-US" smtClean="0"/>
              <a:t>‹#›</a:t>
            </a:fld>
            <a:endParaRPr lang="en-US"/>
          </a:p>
        </p:txBody>
      </p:sp>
    </p:spTree>
    <p:extLst>
      <p:ext uri="{BB962C8B-B14F-4D97-AF65-F5344CB8AC3E}">
        <p14:creationId xmlns:p14="http://schemas.microsoft.com/office/powerpoint/2010/main" val="4029166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C3CFF-3B57-CE44-BC90-036A05B940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16EADD6-BE28-4F46-8AF2-AB7CD0C026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C00EFC7-7BF0-3344-A5E4-3635EE60BE5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D4D2B4-1B95-4440-9FC1-745FA13A0E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3313F6-0E7D-E946-9899-C33E41E8550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CECD2E-DB86-494E-88AB-AE84362E983D}"/>
              </a:ext>
            </a:extLst>
          </p:cNvPr>
          <p:cNvSpPr>
            <a:spLocks noGrp="1"/>
          </p:cNvSpPr>
          <p:nvPr>
            <p:ph type="dt" sz="half" idx="10"/>
          </p:nvPr>
        </p:nvSpPr>
        <p:spPr/>
        <p:txBody>
          <a:bodyPr/>
          <a:lstStyle/>
          <a:p>
            <a:fld id="{C7557579-28C2-B942-90F7-F97BB8160C3D}" type="datetimeFigureOut">
              <a:rPr lang="en-US" smtClean="0"/>
              <a:t>2/23/19</a:t>
            </a:fld>
            <a:endParaRPr lang="en-US"/>
          </a:p>
        </p:txBody>
      </p:sp>
      <p:sp>
        <p:nvSpPr>
          <p:cNvPr id="8" name="Footer Placeholder 7">
            <a:extLst>
              <a:ext uri="{FF2B5EF4-FFF2-40B4-BE49-F238E27FC236}">
                <a16:creationId xmlns:a16="http://schemas.microsoft.com/office/drawing/2014/main" id="{73D168B0-897E-F140-BA33-8AA3A6ABA32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A1381-10FB-9448-A671-FC2E99577AC7}"/>
              </a:ext>
            </a:extLst>
          </p:cNvPr>
          <p:cNvSpPr>
            <a:spLocks noGrp="1"/>
          </p:cNvSpPr>
          <p:nvPr>
            <p:ph type="sldNum" sz="quarter" idx="12"/>
          </p:nvPr>
        </p:nvSpPr>
        <p:spPr/>
        <p:txBody>
          <a:bodyPr/>
          <a:lstStyle/>
          <a:p>
            <a:fld id="{A5E37DDE-BD97-B742-9D1E-A54171DD4922}" type="slidenum">
              <a:rPr lang="en-US" smtClean="0"/>
              <a:t>‹#›</a:t>
            </a:fld>
            <a:endParaRPr lang="en-US"/>
          </a:p>
        </p:txBody>
      </p:sp>
    </p:spTree>
    <p:extLst>
      <p:ext uri="{BB962C8B-B14F-4D97-AF65-F5344CB8AC3E}">
        <p14:creationId xmlns:p14="http://schemas.microsoft.com/office/powerpoint/2010/main" val="161546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00B3-A800-F140-801C-219B92F7484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FF291F-7B08-B44A-81E8-C0CE9FE28541}"/>
              </a:ext>
            </a:extLst>
          </p:cNvPr>
          <p:cNvSpPr>
            <a:spLocks noGrp="1"/>
          </p:cNvSpPr>
          <p:nvPr>
            <p:ph type="dt" sz="half" idx="10"/>
          </p:nvPr>
        </p:nvSpPr>
        <p:spPr/>
        <p:txBody>
          <a:bodyPr/>
          <a:lstStyle/>
          <a:p>
            <a:fld id="{C7557579-28C2-B942-90F7-F97BB8160C3D}" type="datetimeFigureOut">
              <a:rPr lang="en-US" smtClean="0"/>
              <a:t>2/23/19</a:t>
            </a:fld>
            <a:endParaRPr lang="en-US"/>
          </a:p>
        </p:txBody>
      </p:sp>
      <p:sp>
        <p:nvSpPr>
          <p:cNvPr id="4" name="Footer Placeholder 3">
            <a:extLst>
              <a:ext uri="{FF2B5EF4-FFF2-40B4-BE49-F238E27FC236}">
                <a16:creationId xmlns:a16="http://schemas.microsoft.com/office/drawing/2014/main" id="{F15B6E97-75B3-B24B-B681-309FECAF09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7268C31-68CB-9444-A0B5-FEC07E582D4C}"/>
              </a:ext>
            </a:extLst>
          </p:cNvPr>
          <p:cNvSpPr>
            <a:spLocks noGrp="1"/>
          </p:cNvSpPr>
          <p:nvPr>
            <p:ph type="sldNum" sz="quarter" idx="12"/>
          </p:nvPr>
        </p:nvSpPr>
        <p:spPr/>
        <p:txBody>
          <a:bodyPr/>
          <a:lstStyle/>
          <a:p>
            <a:fld id="{A5E37DDE-BD97-B742-9D1E-A54171DD4922}" type="slidenum">
              <a:rPr lang="en-US" smtClean="0"/>
              <a:t>‹#›</a:t>
            </a:fld>
            <a:endParaRPr lang="en-US"/>
          </a:p>
        </p:txBody>
      </p:sp>
    </p:spTree>
    <p:extLst>
      <p:ext uri="{BB962C8B-B14F-4D97-AF65-F5344CB8AC3E}">
        <p14:creationId xmlns:p14="http://schemas.microsoft.com/office/powerpoint/2010/main" val="12597998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9DA7BD-7187-8043-9A2F-2F8EE1ED91AE}"/>
              </a:ext>
            </a:extLst>
          </p:cNvPr>
          <p:cNvSpPr>
            <a:spLocks noGrp="1"/>
          </p:cNvSpPr>
          <p:nvPr>
            <p:ph type="dt" sz="half" idx="10"/>
          </p:nvPr>
        </p:nvSpPr>
        <p:spPr/>
        <p:txBody>
          <a:bodyPr/>
          <a:lstStyle/>
          <a:p>
            <a:fld id="{C7557579-28C2-B942-90F7-F97BB8160C3D}" type="datetimeFigureOut">
              <a:rPr lang="en-US" smtClean="0"/>
              <a:t>2/23/19</a:t>
            </a:fld>
            <a:endParaRPr lang="en-US"/>
          </a:p>
        </p:txBody>
      </p:sp>
      <p:sp>
        <p:nvSpPr>
          <p:cNvPr id="3" name="Footer Placeholder 2">
            <a:extLst>
              <a:ext uri="{FF2B5EF4-FFF2-40B4-BE49-F238E27FC236}">
                <a16:creationId xmlns:a16="http://schemas.microsoft.com/office/drawing/2014/main" id="{9FD90232-702A-E648-A874-CCC442DEA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CECD99B-70A8-E04C-B572-6CA870188BE2}"/>
              </a:ext>
            </a:extLst>
          </p:cNvPr>
          <p:cNvSpPr>
            <a:spLocks noGrp="1"/>
          </p:cNvSpPr>
          <p:nvPr>
            <p:ph type="sldNum" sz="quarter" idx="12"/>
          </p:nvPr>
        </p:nvSpPr>
        <p:spPr/>
        <p:txBody>
          <a:bodyPr/>
          <a:lstStyle/>
          <a:p>
            <a:fld id="{A5E37DDE-BD97-B742-9D1E-A54171DD4922}" type="slidenum">
              <a:rPr lang="en-US" smtClean="0"/>
              <a:t>‹#›</a:t>
            </a:fld>
            <a:endParaRPr lang="en-US"/>
          </a:p>
        </p:txBody>
      </p:sp>
    </p:spTree>
    <p:extLst>
      <p:ext uri="{BB962C8B-B14F-4D97-AF65-F5344CB8AC3E}">
        <p14:creationId xmlns:p14="http://schemas.microsoft.com/office/powerpoint/2010/main" val="3294494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08F4C-6684-D542-A500-59B85F7FBA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EAA059-31BD-A048-AD6C-D63A0B7882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DC5D519-D545-A749-9FF1-0E660D2BEE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0CE2C7-D847-114E-9471-D4D4B811730B}"/>
              </a:ext>
            </a:extLst>
          </p:cNvPr>
          <p:cNvSpPr>
            <a:spLocks noGrp="1"/>
          </p:cNvSpPr>
          <p:nvPr>
            <p:ph type="dt" sz="half" idx="10"/>
          </p:nvPr>
        </p:nvSpPr>
        <p:spPr/>
        <p:txBody>
          <a:bodyPr/>
          <a:lstStyle/>
          <a:p>
            <a:fld id="{C7557579-28C2-B942-90F7-F97BB8160C3D}" type="datetimeFigureOut">
              <a:rPr lang="en-US" smtClean="0"/>
              <a:t>2/23/19</a:t>
            </a:fld>
            <a:endParaRPr lang="en-US"/>
          </a:p>
        </p:txBody>
      </p:sp>
      <p:sp>
        <p:nvSpPr>
          <p:cNvPr id="6" name="Footer Placeholder 5">
            <a:extLst>
              <a:ext uri="{FF2B5EF4-FFF2-40B4-BE49-F238E27FC236}">
                <a16:creationId xmlns:a16="http://schemas.microsoft.com/office/drawing/2014/main" id="{02EAB337-1AFF-C145-BBB5-7E69BF43F6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256392-A3AA-6749-B5CE-601E451DA91F}"/>
              </a:ext>
            </a:extLst>
          </p:cNvPr>
          <p:cNvSpPr>
            <a:spLocks noGrp="1"/>
          </p:cNvSpPr>
          <p:nvPr>
            <p:ph type="sldNum" sz="quarter" idx="12"/>
          </p:nvPr>
        </p:nvSpPr>
        <p:spPr/>
        <p:txBody>
          <a:bodyPr/>
          <a:lstStyle/>
          <a:p>
            <a:fld id="{A5E37DDE-BD97-B742-9D1E-A54171DD4922}" type="slidenum">
              <a:rPr lang="en-US" smtClean="0"/>
              <a:t>‹#›</a:t>
            </a:fld>
            <a:endParaRPr lang="en-US"/>
          </a:p>
        </p:txBody>
      </p:sp>
    </p:spTree>
    <p:extLst>
      <p:ext uri="{BB962C8B-B14F-4D97-AF65-F5344CB8AC3E}">
        <p14:creationId xmlns:p14="http://schemas.microsoft.com/office/powerpoint/2010/main" val="3426618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2416B-EE80-EA40-AF8B-42BB7BC1CE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5157F2C-C449-694C-B47C-CC3AC13AE1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DEBA5A0-635D-0945-9172-EE0C7A486A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6CB6B5-F48F-6C4D-9693-D374B29B5A2A}"/>
              </a:ext>
            </a:extLst>
          </p:cNvPr>
          <p:cNvSpPr>
            <a:spLocks noGrp="1"/>
          </p:cNvSpPr>
          <p:nvPr>
            <p:ph type="dt" sz="half" idx="10"/>
          </p:nvPr>
        </p:nvSpPr>
        <p:spPr/>
        <p:txBody>
          <a:bodyPr/>
          <a:lstStyle/>
          <a:p>
            <a:fld id="{C7557579-28C2-B942-90F7-F97BB8160C3D}" type="datetimeFigureOut">
              <a:rPr lang="en-US" smtClean="0"/>
              <a:t>2/23/19</a:t>
            </a:fld>
            <a:endParaRPr lang="en-US"/>
          </a:p>
        </p:txBody>
      </p:sp>
      <p:sp>
        <p:nvSpPr>
          <p:cNvPr id="6" name="Footer Placeholder 5">
            <a:extLst>
              <a:ext uri="{FF2B5EF4-FFF2-40B4-BE49-F238E27FC236}">
                <a16:creationId xmlns:a16="http://schemas.microsoft.com/office/drawing/2014/main" id="{89859820-0D03-CD47-AE7C-F86ADC4576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E045E4-B9CB-3A40-8EE0-4A3C3CB0A620}"/>
              </a:ext>
            </a:extLst>
          </p:cNvPr>
          <p:cNvSpPr>
            <a:spLocks noGrp="1"/>
          </p:cNvSpPr>
          <p:nvPr>
            <p:ph type="sldNum" sz="quarter" idx="12"/>
          </p:nvPr>
        </p:nvSpPr>
        <p:spPr/>
        <p:txBody>
          <a:bodyPr/>
          <a:lstStyle/>
          <a:p>
            <a:fld id="{A5E37DDE-BD97-B742-9D1E-A54171DD4922}" type="slidenum">
              <a:rPr lang="en-US" smtClean="0"/>
              <a:t>‹#›</a:t>
            </a:fld>
            <a:endParaRPr lang="en-US"/>
          </a:p>
        </p:txBody>
      </p:sp>
    </p:spTree>
    <p:extLst>
      <p:ext uri="{BB962C8B-B14F-4D97-AF65-F5344CB8AC3E}">
        <p14:creationId xmlns:p14="http://schemas.microsoft.com/office/powerpoint/2010/main" val="1704942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00A285-FE4A-CB41-BF0F-C9FEDB2FF3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413F6AB-61BF-9147-A21B-3E0C165895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915779-75BB-E840-BDE5-2C4B69DCB9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557579-28C2-B942-90F7-F97BB8160C3D}" type="datetimeFigureOut">
              <a:rPr lang="en-US" smtClean="0"/>
              <a:t>2/23/19</a:t>
            </a:fld>
            <a:endParaRPr lang="en-US"/>
          </a:p>
        </p:txBody>
      </p:sp>
      <p:sp>
        <p:nvSpPr>
          <p:cNvPr id="5" name="Footer Placeholder 4">
            <a:extLst>
              <a:ext uri="{FF2B5EF4-FFF2-40B4-BE49-F238E27FC236}">
                <a16:creationId xmlns:a16="http://schemas.microsoft.com/office/drawing/2014/main" id="{0D68D5D7-C875-054A-84D7-847306C49A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ED665F1-0181-C747-B18F-91A1B0F428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E37DDE-BD97-B742-9D1E-A54171DD4922}" type="slidenum">
              <a:rPr lang="en-US" smtClean="0"/>
              <a:t>‹#›</a:t>
            </a:fld>
            <a:endParaRPr lang="en-US"/>
          </a:p>
        </p:txBody>
      </p:sp>
    </p:spTree>
    <p:extLst>
      <p:ext uri="{BB962C8B-B14F-4D97-AF65-F5344CB8AC3E}">
        <p14:creationId xmlns:p14="http://schemas.microsoft.com/office/powerpoint/2010/main" val="30680838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92969" y="178594"/>
            <a:ext cx="10406063" cy="151804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892969" y="1821656"/>
            <a:ext cx="10406063" cy="442019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5933329" y="6536531"/>
            <a:ext cx="256480" cy="275717"/>
          </a:xfrm>
          <a:prstGeom prst="rect">
            <a:avLst/>
          </a:prstGeom>
          <a:ln w="12700">
            <a:miter lim="400000"/>
          </a:ln>
        </p:spPr>
        <p:txBody>
          <a:bodyPr wrap="none" lIns="50800" tIns="50800" rIns="50800" bIns="50800">
            <a:spAutoFit/>
          </a:bodyPr>
          <a:lstStyle>
            <a:lvl1pPr>
              <a:defRPr sz="1125" b="0">
                <a:latin typeface="Helvetica Neue Light"/>
                <a:ea typeface="Helvetica Neue Light"/>
                <a:cs typeface="Helvetica Neue Light"/>
                <a:sym typeface="Helvetica Neue Light"/>
              </a:defRPr>
            </a:lvl1pPr>
          </a:lstStyle>
          <a:p>
            <a:fld id="{86CB4B4D-7CA3-9044-876B-883B54F8677D}" type="slidenum">
              <a:t>‹#›</a:t>
            </a:fld>
            <a:endParaRPr/>
          </a:p>
        </p:txBody>
      </p:sp>
    </p:spTree>
    <p:extLst>
      <p:ext uri="{BB962C8B-B14F-4D97-AF65-F5344CB8AC3E}">
        <p14:creationId xmlns:p14="http://schemas.microsoft.com/office/powerpoint/2010/main" val="9032237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ransition spd="med"/>
  <p:txStyles>
    <p:titleStyle>
      <a:lvl1pPr marL="0" marR="0" indent="0"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Neue Medium"/>
        </a:defRPr>
      </a:lvl1pPr>
      <a:lvl2pPr marL="0" marR="0" indent="0"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Neue Medium"/>
        </a:defRPr>
      </a:lvl2pPr>
      <a:lvl3pPr marL="0" marR="0" indent="0"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Neue Medium"/>
        </a:defRPr>
      </a:lvl3pPr>
      <a:lvl4pPr marL="0" marR="0" indent="0"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Neue Medium"/>
        </a:defRPr>
      </a:lvl4pPr>
      <a:lvl5pPr marL="0" marR="0" indent="0"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Neue Medium"/>
        </a:defRPr>
      </a:lvl5pPr>
      <a:lvl6pPr marL="0" marR="0" indent="0"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Neue Medium"/>
        </a:defRPr>
      </a:lvl6pPr>
      <a:lvl7pPr marL="0" marR="0" indent="0"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Neue Medium"/>
        </a:defRPr>
      </a:lvl7pPr>
      <a:lvl8pPr marL="0" marR="0" indent="0"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Neue Medium"/>
        </a:defRPr>
      </a:lvl8pPr>
      <a:lvl9pPr marL="0" marR="0" indent="0"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Neue Medium"/>
        </a:defRPr>
      </a:lvl9pPr>
    </p:titleStyle>
    <p:bodyStyle>
      <a:lvl1pPr marL="312528" marR="0" indent="-312528" algn="l" defTabSz="410751" rtl="0" latinLnBrk="0">
        <a:lnSpc>
          <a:spcPct val="100000"/>
        </a:lnSpc>
        <a:spcBef>
          <a:spcPts val="2953"/>
        </a:spcBef>
        <a:spcAft>
          <a:spcPts val="0"/>
        </a:spcAft>
        <a:buClrTx/>
        <a:buSzPct val="145000"/>
        <a:buFontTx/>
        <a:buChar char="•"/>
        <a:tabLst/>
        <a:defRPr sz="2250" b="0" i="0" u="none" strike="noStrike" cap="none" spc="0" baseline="0">
          <a:ln>
            <a:noFill/>
          </a:ln>
          <a:solidFill>
            <a:srgbClr val="000000"/>
          </a:solidFill>
          <a:uFillTx/>
          <a:latin typeface="Helvetica Neue"/>
          <a:ea typeface="Helvetica Neue"/>
          <a:cs typeface="Helvetica Neue"/>
          <a:sym typeface="Helvetica Neue"/>
        </a:defRPr>
      </a:lvl1pPr>
      <a:lvl2pPr marL="625056" marR="0" indent="-312528" algn="l" defTabSz="410751" rtl="0" latinLnBrk="0">
        <a:lnSpc>
          <a:spcPct val="100000"/>
        </a:lnSpc>
        <a:spcBef>
          <a:spcPts val="2953"/>
        </a:spcBef>
        <a:spcAft>
          <a:spcPts val="0"/>
        </a:spcAft>
        <a:buClrTx/>
        <a:buSzPct val="145000"/>
        <a:buFontTx/>
        <a:buChar char="•"/>
        <a:tabLst/>
        <a:defRPr sz="2250" b="0" i="0" u="none" strike="noStrike" cap="none" spc="0" baseline="0">
          <a:ln>
            <a:noFill/>
          </a:ln>
          <a:solidFill>
            <a:srgbClr val="000000"/>
          </a:solidFill>
          <a:uFillTx/>
          <a:latin typeface="Helvetica Neue"/>
          <a:ea typeface="Helvetica Neue"/>
          <a:cs typeface="Helvetica Neue"/>
          <a:sym typeface="Helvetica Neue"/>
        </a:defRPr>
      </a:lvl2pPr>
      <a:lvl3pPr marL="937584" marR="0" indent="-312528" algn="l" defTabSz="410751" rtl="0" latinLnBrk="0">
        <a:lnSpc>
          <a:spcPct val="100000"/>
        </a:lnSpc>
        <a:spcBef>
          <a:spcPts val="2953"/>
        </a:spcBef>
        <a:spcAft>
          <a:spcPts val="0"/>
        </a:spcAft>
        <a:buClrTx/>
        <a:buSzPct val="145000"/>
        <a:buFontTx/>
        <a:buChar char="•"/>
        <a:tabLst/>
        <a:defRPr sz="2250" b="0" i="0" u="none" strike="noStrike" cap="none" spc="0" baseline="0">
          <a:ln>
            <a:noFill/>
          </a:ln>
          <a:solidFill>
            <a:srgbClr val="000000"/>
          </a:solidFill>
          <a:uFillTx/>
          <a:latin typeface="Helvetica Neue"/>
          <a:ea typeface="Helvetica Neue"/>
          <a:cs typeface="Helvetica Neue"/>
          <a:sym typeface="Helvetica Neue"/>
        </a:defRPr>
      </a:lvl3pPr>
      <a:lvl4pPr marL="1250112" marR="0" indent="-312528" algn="l" defTabSz="410751" rtl="0" latinLnBrk="0">
        <a:lnSpc>
          <a:spcPct val="100000"/>
        </a:lnSpc>
        <a:spcBef>
          <a:spcPts val="2953"/>
        </a:spcBef>
        <a:spcAft>
          <a:spcPts val="0"/>
        </a:spcAft>
        <a:buClrTx/>
        <a:buSzPct val="145000"/>
        <a:buFontTx/>
        <a:buChar char="•"/>
        <a:tabLst/>
        <a:defRPr sz="2250" b="0" i="0" u="none" strike="noStrike" cap="none" spc="0" baseline="0">
          <a:ln>
            <a:noFill/>
          </a:ln>
          <a:solidFill>
            <a:srgbClr val="000000"/>
          </a:solidFill>
          <a:uFillTx/>
          <a:latin typeface="Helvetica Neue"/>
          <a:ea typeface="Helvetica Neue"/>
          <a:cs typeface="Helvetica Neue"/>
          <a:sym typeface="Helvetica Neue"/>
        </a:defRPr>
      </a:lvl4pPr>
      <a:lvl5pPr marL="1562640" marR="0" indent="-312528" algn="l" defTabSz="410751" rtl="0" latinLnBrk="0">
        <a:lnSpc>
          <a:spcPct val="100000"/>
        </a:lnSpc>
        <a:spcBef>
          <a:spcPts val="2953"/>
        </a:spcBef>
        <a:spcAft>
          <a:spcPts val="0"/>
        </a:spcAft>
        <a:buClrTx/>
        <a:buSzPct val="145000"/>
        <a:buFontTx/>
        <a:buChar char="•"/>
        <a:tabLst/>
        <a:defRPr sz="2250" b="0" i="0" u="none" strike="noStrike" cap="none" spc="0" baseline="0">
          <a:ln>
            <a:noFill/>
          </a:ln>
          <a:solidFill>
            <a:srgbClr val="000000"/>
          </a:solidFill>
          <a:uFillTx/>
          <a:latin typeface="Helvetica Neue"/>
          <a:ea typeface="Helvetica Neue"/>
          <a:cs typeface="Helvetica Neue"/>
          <a:sym typeface="Helvetica Neue"/>
        </a:defRPr>
      </a:lvl5pPr>
      <a:lvl6pPr marL="1875168" marR="0" indent="-312528" algn="l" defTabSz="410751" rtl="0" latinLnBrk="0">
        <a:lnSpc>
          <a:spcPct val="100000"/>
        </a:lnSpc>
        <a:spcBef>
          <a:spcPts val="2953"/>
        </a:spcBef>
        <a:spcAft>
          <a:spcPts val="0"/>
        </a:spcAft>
        <a:buClrTx/>
        <a:buSzPct val="145000"/>
        <a:buFontTx/>
        <a:buChar char="•"/>
        <a:tabLst/>
        <a:defRPr sz="2250" b="0" i="0" u="none" strike="noStrike" cap="none" spc="0" baseline="0">
          <a:ln>
            <a:noFill/>
          </a:ln>
          <a:solidFill>
            <a:srgbClr val="000000"/>
          </a:solidFill>
          <a:uFillTx/>
          <a:latin typeface="Helvetica Neue"/>
          <a:ea typeface="Helvetica Neue"/>
          <a:cs typeface="Helvetica Neue"/>
          <a:sym typeface="Helvetica Neue"/>
        </a:defRPr>
      </a:lvl6pPr>
      <a:lvl7pPr marL="2187696" marR="0" indent="-312528" algn="l" defTabSz="410751" rtl="0" latinLnBrk="0">
        <a:lnSpc>
          <a:spcPct val="100000"/>
        </a:lnSpc>
        <a:spcBef>
          <a:spcPts val="2953"/>
        </a:spcBef>
        <a:spcAft>
          <a:spcPts val="0"/>
        </a:spcAft>
        <a:buClrTx/>
        <a:buSzPct val="145000"/>
        <a:buFontTx/>
        <a:buChar char="•"/>
        <a:tabLst/>
        <a:defRPr sz="2250" b="0" i="0" u="none" strike="noStrike" cap="none" spc="0" baseline="0">
          <a:ln>
            <a:noFill/>
          </a:ln>
          <a:solidFill>
            <a:srgbClr val="000000"/>
          </a:solidFill>
          <a:uFillTx/>
          <a:latin typeface="Helvetica Neue"/>
          <a:ea typeface="Helvetica Neue"/>
          <a:cs typeface="Helvetica Neue"/>
          <a:sym typeface="Helvetica Neue"/>
        </a:defRPr>
      </a:lvl7pPr>
      <a:lvl8pPr marL="2500224" marR="0" indent="-312528" algn="l" defTabSz="410751" rtl="0" latinLnBrk="0">
        <a:lnSpc>
          <a:spcPct val="100000"/>
        </a:lnSpc>
        <a:spcBef>
          <a:spcPts val="2953"/>
        </a:spcBef>
        <a:spcAft>
          <a:spcPts val="0"/>
        </a:spcAft>
        <a:buClrTx/>
        <a:buSzPct val="145000"/>
        <a:buFontTx/>
        <a:buChar char="•"/>
        <a:tabLst/>
        <a:defRPr sz="2250" b="0" i="0" u="none" strike="noStrike" cap="none" spc="0" baseline="0">
          <a:ln>
            <a:noFill/>
          </a:ln>
          <a:solidFill>
            <a:srgbClr val="000000"/>
          </a:solidFill>
          <a:uFillTx/>
          <a:latin typeface="Helvetica Neue"/>
          <a:ea typeface="Helvetica Neue"/>
          <a:cs typeface="Helvetica Neue"/>
          <a:sym typeface="Helvetica Neue"/>
        </a:defRPr>
      </a:lvl8pPr>
      <a:lvl9pPr marL="2812752" marR="0" indent="-312528" algn="l" defTabSz="410751" rtl="0" latinLnBrk="0">
        <a:lnSpc>
          <a:spcPct val="100000"/>
        </a:lnSpc>
        <a:spcBef>
          <a:spcPts val="2953"/>
        </a:spcBef>
        <a:spcAft>
          <a:spcPts val="0"/>
        </a:spcAft>
        <a:buClrTx/>
        <a:buSzPct val="145000"/>
        <a:buFontTx/>
        <a:buChar char="•"/>
        <a:tabLst/>
        <a:defRPr sz="225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410751" latinLnBrk="0">
        <a:lnSpc>
          <a:spcPct val="100000"/>
        </a:lnSpc>
        <a:spcBef>
          <a:spcPts val="0"/>
        </a:spcBef>
        <a:spcAft>
          <a:spcPts val="0"/>
        </a:spcAft>
        <a:buClrTx/>
        <a:buSzTx/>
        <a:buFontTx/>
        <a:buNone/>
        <a:tabLst/>
        <a:defRPr sz="1125" b="0" i="0" u="none" strike="noStrike" cap="none" spc="0" baseline="0">
          <a:ln>
            <a:noFill/>
          </a:ln>
          <a:solidFill>
            <a:schemeClr val="tx1"/>
          </a:solidFill>
          <a:uFillTx/>
          <a:latin typeface="+mn-lt"/>
          <a:ea typeface="+mn-ea"/>
          <a:cs typeface="+mn-cs"/>
          <a:sym typeface="Helvetica Neue Light"/>
        </a:defRPr>
      </a:lvl1pPr>
      <a:lvl2pPr marL="0" marR="0" indent="160729" algn="ctr" defTabSz="410751" latinLnBrk="0">
        <a:lnSpc>
          <a:spcPct val="100000"/>
        </a:lnSpc>
        <a:spcBef>
          <a:spcPts val="0"/>
        </a:spcBef>
        <a:spcAft>
          <a:spcPts val="0"/>
        </a:spcAft>
        <a:buClrTx/>
        <a:buSzTx/>
        <a:buFontTx/>
        <a:buNone/>
        <a:tabLst/>
        <a:defRPr sz="1125" b="0" i="0" u="none" strike="noStrike" cap="none" spc="0" baseline="0">
          <a:ln>
            <a:noFill/>
          </a:ln>
          <a:solidFill>
            <a:schemeClr val="tx1"/>
          </a:solidFill>
          <a:uFillTx/>
          <a:latin typeface="+mn-lt"/>
          <a:ea typeface="+mn-ea"/>
          <a:cs typeface="+mn-cs"/>
          <a:sym typeface="Helvetica Neue Light"/>
        </a:defRPr>
      </a:lvl2pPr>
      <a:lvl3pPr marL="0" marR="0" indent="321457" algn="ctr" defTabSz="410751" latinLnBrk="0">
        <a:lnSpc>
          <a:spcPct val="100000"/>
        </a:lnSpc>
        <a:spcBef>
          <a:spcPts val="0"/>
        </a:spcBef>
        <a:spcAft>
          <a:spcPts val="0"/>
        </a:spcAft>
        <a:buClrTx/>
        <a:buSzTx/>
        <a:buFontTx/>
        <a:buNone/>
        <a:tabLst/>
        <a:defRPr sz="1125" b="0" i="0" u="none" strike="noStrike" cap="none" spc="0" baseline="0">
          <a:ln>
            <a:noFill/>
          </a:ln>
          <a:solidFill>
            <a:schemeClr val="tx1"/>
          </a:solidFill>
          <a:uFillTx/>
          <a:latin typeface="+mn-lt"/>
          <a:ea typeface="+mn-ea"/>
          <a:cs typeface="+mn-cs"/>
          <a:sym typeface="Helvetica Neue Light"/>
        </a:defRPr>
      </a:lvl3pPr>
      <a:lvl4pPr marL="0" marR="0" indent="482186" algn="ctr" defTabSz="410751" latinLnBrk="0">
        <a:lnSpc>
          <a:spcPct val="100000"/>
        </a:lnSpc>
        <a:spcBef>
          <a:spcPts val="0"/>
        </a:spcBef>
        <a:spcAft>
          <a:spcPts val="0"/>
        </a:spcAft>
        <a:buClrTx/>
        <a:buSzTx/>
        <a:buFontTx/>
        <a:buNone/>
        <a:tabLst/>
        <a:defRPr sz="1125" b="0" i="0" u="none" strike="noStrike" cap="none" spc="0" baseline="0">
          <a:ln>
            <a:noFill/>
          </a:ln>
          <a:solidFill>
            <a:schemeClr val="tx1"/>
          </a:solidFill>
          <a:uFillTx/>
          <a:latin typeface="+mn-lt"/>
          <a:ea typeface="+mn-ea"/>
          <a:cs typeface="+mn-cs"/>
          <a:sym typeface="Helvetica Neue Light"/>
        </a:defRPr>
      </a:lvl4pPr>
      <a:lvl5pPr marL="0" marR="0" indent="642915" algn="ctr" defTabSz="410751" latinLnBrk="0">
        <a:lnSpc>
          <a:spcPct val="100000"/>
        </a:lnSpc>
        <a:spcBef>
          <a:spcPts val="0"/>
        </a:spcBef>
        <a:spcAft>
          <a:spcPts val="0"/>
        </a:spcAft>
        <a:buClrTx/>
        <a:buSzTx/>
        <a:buFontTx/>
        <a:buNone/>
        <a:tabLst/>
        <a:defRPr sz="1125" b="0" i="0" u="none" strike="noStrike" cap="none" spc="0" baseline="0">
          <a:ln>
            <a:noFill/>
          </a:ln>
          <a:solidFill>
            <a:schemeClr val="tx1"/>
          </a:solidFill>
          <a:uFillTx/>
          <a:latin typeface="+mn-lt"/>
          <a:ea typeface="+mn-ea"/>
          <a:cs typeface="+mn-cs"/>
          <a:sym typeface="Helvetica Neue Light"/>
        </a:defRPr>
      </a:lvl5pPr>
      <a:lvl6pPr marL="0" marR="0" indent="803643" algn="ctr" defTabSz="410751" latinLnBrk="0">
        <a:lnSpc>
          <a:spcPct val="100000"/>
        </a:lnSpc>
        <a:spcBef>
          <a:spcPts val="0"/>
        </a:spcBef>
        <a:spcAft>
          <a:spcPts val="0"/>
        </a:spcAft>
        <a:buClrTx/>
        <a:buSzTx/>
        <a:buFontTx/>
        <a:buNone/>
        <a:tabLst/>
        <a:defRPr sz="1125" b="0" i="0" u="none" strike="noStrike" cap="none" spc="0" baseline="0">
          <a:ln>
            <a:noFill/>
          </a:ln>
          <a:solidFill>
            <a:schemeClr val="tx1"/>
          </a:solidFill>
          <a:uFillTx/>
          <a:latin typeface="+mn-lt"/>
          <a:ea typeface="+mn-ea"/>
          <a:cs typeface="+mn-cs"/>
          <a:sym typeface="Helvetica Neue Light"/>
        </a:defRPr>
      </a:lvl6pPr>
      <a:lvl7pPr marL="0" marR="0" indent="964372" algn="ctr" defTabSz="410751" latinLnBrk="0">
        <a:lnSpc>
          <a:spcPct val="100000"/>
        </a:lnSpc>
        <a:spcBef>
          <a:spcPts val="0"/>
        </a:spcBef>
        <a:spcAft>
          <a:spcPts val="0"/>
        </a:spcAft>
        <a:buClrTx/>
        <a:buSzTx/>
        <a:buFontTx/>
        <a:buNone/>
        <a:tabLst/>
        <a:defRPr sz="1125" b="0" i="0" u="none" strike="noStrike" cap="none" spc="0" baseline="0">
          <a:ln>
            <a:noFill/>
          </a:ln>
          <a:solidFill>
            <a:schemeClr val="tx1"/>
          </a:solidFill>
          <a:uFillTx/>
          <a:latin typeface="+mn-lt"/>
          <a:ea typeface="+mn-ea"/>
          <a:cs typeface="+mn-cs"/>
          <a:sym typeface="Helvetica Neue Light"/>
        </a:defRPr>
      </a:lvl7pPr>
      <a:lvl8pPr marL="0" marR="0" indent="1125101" algn="ctr" defTabSz="410751" latinLnBrk="0">
        <a:lnSpc>
          <a:spcPct val="100000"/>
        </a:lnSpc>
        <a:spcBef>
          <a:spcPts val="0"/>
        </a:spcBef>
        <a:spcAft>
          <a:spcPts val="0"/>
        </a:spcAft>
        <a:buClrTx/>
        <a:buSzTx/>
        <a:buFontTx/>
        <a:buNone/>
        <a:tabLst/>
        <a:defRPr sz="1125" b="0" i="0" u="none" strike="noStrike" cap="none" spc="0" baseline="0">
          <a:ln>
            <a:noFill/>
          </a:ln>
          <a:solidFill>
            <a:schemeClr val="tx1"/>
          </a:solidFill>
          <a:uFillTx/>
          <a:latin typeface="+mn-lt"/>
          <a:ea typeface="+mn-ea"/>
          <a:cs typeface="+mn-cs"/>
          <a:sym typeface="Helvetica Neue Light"/>
        </a:defRPr>
      </a:lvl8pPr>
      <a:lvl9pPr marL="0" marR="0" indent="1285829" algn="ctr" defTabSz="410751" latinLnBrk="0">
        <a:lnSpc>
          <a:spcPct val="100000"/>
        </a:lnSpc>
        <a:spcBef>
          <a:spcPts val="0"/>
        </a:spcBef>
        <a:spcAft>
          <a:spcPts val="0"/>
        </a:spcAft>
        <a:buClrTx/>
        <a:buSzTx/>
        <a:buFontTx/>
        <a:buNone/>
        <a:tabLst/>
        <a:defRPr sz="1125"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tif"/><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D2F229-1D08-444A-B52F-4BF5458F696F}"/>
              </a:ext>
            </a:extLst>
          </p:cNvPr>
          <p:cNvSpPr>
            <a:spLocks noGrp="1"/>
          </p:cNvSpPr>
          <p:nvPr>
            <p:ph type="ctrTitle"/>
          </p:nvPr>
        </p:nvSpPr>
        <p:spPr>
          <a:xfrm>
            <a:off x="6746628" y="1783959"/>
            <a:ext cx="4645250" cy="2889114"/>
          </a:xfrm>
        </p:spPr>
        <p:txBody>
          <a:bodyPr anchor="b">
            <a:normAutofit/>
          </a:bodyPr>
          <a:lstStyle/>
          <a:p>
            <a:pPr algn="l"/>
            <a:r>
              <a:rPr lang="en-US" dirty="0">
                <a:solidFill>
                  <a:schemeClr val="bg1"/>
                </a:solidFill>
              </a:rPr>
              <a:t>HSPC 2019</a:t>
            </a:r>
            <a:br>
              <a:rPr lang="en-US" dirty="0">
                <a:solidFill>
                  <a:schemeClr val="bg1"/>
                </a:solidFill>
              </a:rPr>
            </a:br>
            <a:r>
              <a:rPr lang="en-US" sz="3200" dirty="0">
                <a:solidFill>
                  <a:schemeClr val="bg1"/>
                </a:solidFill>
              </a:rPr>
              <a:t>Solution Sketches</a:t>
            </a:r>
            <a:endParaRPr lang="en-US" dirty="0">
              <a:solidFill>
                <a:schemeClr val="bg1"/>
              </a:solidFill>
            </a:endParaRP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10EC7BD9-826B-394E-90A9-4CA01FEC5944}"/>
              </a:ext>
            </a:extLst>
          </p:cNvPr>
          <p:cNvPicPr>
            <a:picLocks noChangeAspect="1"/>
          </p:cNvPicPr>
          <p:nvPr/>
        </p:nvPicPr>
        <p:blipFill>
          <a:blip r:embed="rId2"/>
          <a:stretch>
            <a:fillRect/>
          </a:stretch>
        </p:blipFill>
        <p:spPr>
          <a:xfrm>
            <a:off x="419382" y="720993"/>
            <a:ext cx="4047843" cy="4047843"/>
          </a:xfrm>
          <a:prstGeom prst="rect">
            <a:avLst/>
          </a:prstGeom>
        </p:spPr>
      </p:pic>
    </p:spTree>
    <p:extLst>
      <p:ext uri="{BB962C8B-B14F-4D97-AF65-F5344CB8AC3E}">
        <p14:creationId xmlns:p14="http://schemas.microsoft.com/office/powerpoint/2010/main" val="57894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Image" descr="Image"/>
          <p:cNvPicPr>
            <a:picLocks noChangeAspect="1"/>
          </p:cNvPicPr>
          <p:nvPr/>
        </p:nvPicPr>
        <p:blipFill>
          <a:blip r:embed="rId2">
            <a:alphaModFix amt="8397"/>
            <a:extLst/>
          </a:blip>
          <a:stretch>
            <a:fillRect/>
          </a:stretch>
        </p:blipFill>
        <p:spPr>
          <a:xfrm>
            <a:off x="1513465" y="13908"/>
            <a:ext cx="9154535" cy="6865902"/>
          </a:xfrm>
          <a:prstGeom prst="rect">
            <a:avLst/>
          </a:prstGeom>
          <a:ln w="12700">
            <a:miter lim="400000"/>
          </a:ln>
        </p:spPr>
      </p:pic>
      <p:sp>
        <p:nvSpPr>
          <p:cNvPr id="120" name="Feeding Jack Jack"/>
          <p:cNvSpPr txBox="1">
            <a:spLocks noGrp="1"/>
          </p:cNvSpPr>
          <p:nvPr>
            <p:ph type="ctrTitle"/>
          </p:nvPr>
        </p:nvSpPr>
        <p:spPr>
          <a:xfrm>
            <a:off x="2416969" y="-1223367"/>
            <a:ext cx="7358063" cy="2321719"/>
          </a:xfrm>
          <a:prstGeom prst="rect">
            <a:avLst/>
          </a:prstGeom>
        </p:spPr>
        <p:txBody>
          <a:bodyPr/>
          <a:lstStyle/>
          <a:p>
            <a:r>
              <a:t>Feeding Jack Jack</a:t>
            </a:r>
          </a:p>
        </p:txBody>
      </p:sp>
      <p:sp>
        <p:nvSpPr>
          <p:cNvPr id="121" name="Find the longest increasing subsequence"/>
          <p:cNvSpPr txBox="1"/>
          <p:nvPr/>
        </p:nvSpPr>
        <p:spPr>
          <a:xfrm>
            <a:off x="3949579" y="1298590"/>
            <a:ext cx="4292843" cy="331758"/>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p>
            <a:pPr algn="ctr" defTabSz="410751" hangingPunct="0"/>
            <a:r>
              <a:rPr sz="1687" b="1" kern="0">
                <a:solidFill>
                  <a:srgbClr val="000000"/>
                </a:solidFill>
                <a:latin typeface="Helvetica Neue"/>
                <a:ea typeface="Helvetica Neue"/>
                <a:cs typeface="Helvetica Neue"/>
                <a:sym typeface="Helvetica Neue"/>
              </a:rPr>
              <a:t>Find the longest increasing subsequence</a:t>
            </a:r>
          </a:p>
        </p:txBody>
      </p:sp>
      <p:sp>
        <p:nvSpPr>
          <p:cNvPr id="122" name="Square"/>
          <p:cNvSpPr/>
          <p:nvPr/>
        </p:nvSpPr>
        <p:spPr>
          <a:xfrm>
            <a:off x="3466207" y="3000375"/>
            <a:ext cx="892969" cy="892969"/>
          </a:xfrm>
          <a:prstGeom prst="rect">
            <a:avLst/>
          </a:prstGeom>
          <a:solidFill>
            <a:schemeClr val="accent1"/>
          </a:solidFill>
          <a:ln w="12700">
            <a:miter lim="400000"/>
          </a:ln>
        </p:spPr>
        <p:txBody>
          <a:bodyPr lIns="35719" tIns="35719" rIns="35719" bIns="35719" anchor="ctr"/>
          <a:lstStyle/>
          <a:p>
            <a:pPr algn="ctr" defTabSz="410751" hangingPunct="0">
              <a:defRPr sz="2200" b="0">
                <a:solidFill>
                  <a:srgbClr val="FFFFFF"/>
                </a:solidFill>
                <a:latin typeface="+mn-lt"/>
                <a:ea typeface="+mn-ea"/>
                <a:cs typeface="+mn-cs"/>
                <a:sym typeface="Helvetica Neue Medium"/>
              </a:defRPr>
            </a:pPr>
            <a:endParaRPr sz="1547" kern="0">
              <a:solidFill>
                <a:srgbClr val="FFFFFF"/>
              </a:solidFill>
              <a:latin typeface="Helvetica Neue Medium"/>
              <a:ea typeface="Helvetica Neue Medium"/>
              <a:cs typeface="Helvetica Neue Medium"/>
              <a:sym typeface="Helvetica Neue Medium"/>
            </a:endParaRPr>
          </a:p>
        </p:txBody>
      </p:sp>
      <p:sp>
        <p:nvSpPr>
          <p:cNvPr id="123" name="Square"/>
          <p:cNvSpPr/>
          <p:nvPr/>
        </p:nvSpPr>
        <p:spPr>
          <a:xfrm>
            <a:off x="4573488" y="3000375"/>
            <a:ext cx="892969" cy="892969"/>
          </a:xfrm>
          <a:prstGeom prst="rect">
            <a:avLst/>
          </a:prstGeom>
          <a:solidFill>
            <a:schemeClr val="accent1"/>
          </a:solidFill>
          <a:ln w="12700">
            <a:miter lim="400000"/>
          </a:ln>
        </p:spPr>
        <p:txBody>
          <a:bodyPr lIns="35719" tIns="35719" rIns="35719" bIns="35719" anchor="ctr"/>
          <a:lstStyle/>
          <a:p>
            <a:pPr algn="ctr" defTabSz="410751" hangingPunct="0">
              <a:defRPr sz="2200" b="0">
                <a:solidFill>
                  <a:srgbClr val="FFFFFF"/>
                </a:solidFill>
                <a:latin typeface="+mn-lt"/>
                <a:ea typeface="+mn-ea"/>
                <a:cs typeface="+mn-cs"/>
                <a:sym typeface="Helvetica Neue Medium"/>
              </a:defRPr>
            </a:pPr>
            <a:endParaRPr sz="1547" kern="0">
              <a:solidFill>
                <a:srgbClr val="FFFFFF"/>
              </a:solidFill>
              <a:latin typeface="Helvetica Neue Medium"/>
              <a:ea typeface="Helvetica Neue Medium"/>
              <a:cs typeface="Helvetica Neue Medium"/>
              <a:sym typeface="Helvetica Neue Medium"/>
            </a:endParaRPr>
          </a:p>
        </p:txBody>
      </p:sp>
      <p:sp>
        <p:nvSpPr>
          <p:cNvPr id="124" name="Square"/>
          <p:cNvSpPr/>
          <p:nvPr/>
        </p:nvSpPr>
        <p:spPr>
          <a:xfrm>
            <a:off x="5680769" y="3000375"/>
            <a:ext cx="892969" cy="892969"/>
          </a:xfrm>
          <a:prstGeom prst="rect">
            <a:avLst/>
          </a:prstGeom>
          <a:solidFill>
            <a:schemeClr val="accent1"/>
          </a:solidFill>
          <a:ln w="12700">
            <a:miter lim="400000"/>
          </a:ln>
        </p:spPr>
        <p:txBody>
          <a:bodyPr lIns="35719" tIns="35719" rIns="35719" bIns="35719" anchor="ctr"/>
          <a:lstStyle/>
          <a:p>
            <a:pPr algn="ctr" defTabSz="410751" hangingPunct="0">
              <a:defRPr sz="2200" b="0">
                <a:solidFill>
                  <a:srgbClr val="FFFFFF"/>
                </a:solidFill>
                <a:latin typeface="+mn-lt"/>
                <a:ea typeface="+mn-ea"/>
                <a:cs typeface="+mn-cs"/>
                <a:sym typeface="Helvetica Neue Medium"/>
              </a:defRPr>
            </a:pPr>
            <a:endParaRPr sz="1547" kern="0">
              <a:solidFill>
                <a:srgbClr val="FFFFFF"/>
              </a:solidFill>
              <a:latin typeface="Helvetica Neue Medium"/>
              <a:ea typeface="Helvetica Neue Medium"/>
              <a:cs typeface="Helvetica Neue Medium"/>
              <a:sym typeface="Helvetica Neue Medium"/>
            </a:endParaRPr>
          </a:p>
        </p:txBody>
      </p:sp>
      <p:sp>
        <p:nvSpPr>
          <p:cNvPr id="125" name="Square"/>
          <p:cNvSpPr/>
          <p:nvPr/>
        </p:nvSpPr>
        <p:spPr>
          <a:xfrm>
            <a:off x="6788051" y="3000375"/>
            <a:ext cx="892969" cy="892969"/>
          </a:xfrm>
          <a:prstGeom prst="rect">
            <a:avLst/>
          </a:prstGeom>
          <a:solidFill>
            <a:schemeClr val="accent1"/>
          </a:solidFill>
          <a:ln w="12700">
            <a:miter lim="400000"/>
          </a:ln>
        </p:spPr>
        <p:txBody>
          <a:bodyPr lIns="35719" tIns="35719" rIns="35719" bIns="35719" anchor="ctr"/>
          <a:lstStyle/>
          <a:p>
            <a:pPr algn="ctr" defTabSz="410751" hangingPunct="0">
              <a:defRPr sz="2200" b="0">
                <a:solidFill>
                  <a:srgbClr val="FFFFFF"/>
                </a:solidFill>
                <a:latin typeface="+mn-lt"/>
                <a:ea typeface="+mn-ea"/>
                <a:cs typeface="+mn-cs"/>
                <a:sym typeface="Helvetica Neue Medium"/>
              </a:defRPr>
            </a:pPr>
            <a:endParaRPr sz="1547" kern="0">
              <a:solidFill>
                <a:srgbClr val="FFFFFF"/>
              </a:solidFill>
              <a:latin typeface="Helvetica Neue Medium"/>
              <a:ea typeface="Helvetica Neue Medium"/>
              <a:cs typeface="Helvetica Neue Medium"/>
              <a:sym typeface="Helvetica Neue Medium"/>
            </a:endParaRPr>
          </a:p>
        </p:txBody>
      </p:sp>
      <p:sp>
        <p:nvSpPr>
          <p:cNvPr id="126" name="Square"/>
          <p:cNvSpPr/>
          <p:nvPr/>
        </p:nvSpPr>
        <p:spPr>
          <a:xfrm>
            <a:off x="7832824" y="3000375"/>
            <a:ext cx="892969" cy="892969"/>
          </a:xfrm>
          <a:prstGeom prst="rect">
            <a:avLst/>
          </a:prstGeom>
          <a:solidFill>
            <a:schemeClr val="accent1"/>
          </a:solidFill>
          <a:ln w="12700">
            <a:miter lim="400000"/>
          </a:ln>
        </p:spPr>
        <p:txBody>
          <a:bodyPr lIns="35719" tIns="35719" rIns="35719" bIns="35719" anchor="ctr"/>
          <a:lstStyle/>
          <a:p>
            <a:pPr algn="ctr" defTabSz="410751" hangingPunct="0">
              <a:defRPr sz="2200" b="0">
                <a:solidFill>
                  <a:srgbClr val="FFFFFF"/>
                </a:solidFill>
                <a:latin typeface="+mn-lt"/>
                <a:ea typeface="+mn-ea"/>
                <a:cs typeface="+mn-cs"/>
                <a:sym typeface="Helvetica Neue Medium"/>
              </a:defRPr>
            </a:pPr>
            <a:endParaRPr sz="1547" kern="0">
              <a:solidFill>
                <a:srgbClr val="FFFFFF"/>
              </a:solidFill>
              <a:latin typeface="Helvetica Neue Medium"/>
              <a:ea typeface="Helvetica Neue Medium"/>
              <a:cs typeface="Helvetica Neue Medium"/>
              <a:sym typeface="Helvetica Neue Medium"/>
            </a:endParaRPr>
          </a:p>
        </p:txBody>
      </p:sp>
      <p:sp>
        <p:nvSpPr>
          <p:cNvPr id="127" name="Allocate array"/>
          <p:cNvSpPr txBox="1"/>
          <p:nvPr/>
        </p:nvSpPr>
        <p:spPr>
          <a:xfrm>
            <a:off x="5347398" y="2486238"/>
            <a:ext cx="1497206" cy="331758"/>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p>
            <a:pPr algn="ctr" defTabSz="410751" hangingPunct="0"/>
            <a:r>
              <a:rPr sz="1687" b="1" kern="0">
                <a:solidFill>
                  <a:srgbClr val="000000"/>
                </a:solidFill>
                <a:latin typeface="Helvetica Neue"/>
                <a:ea typeface="Helvetica Neue"/>
                <a:cs typeface="Helvetica Neue"/>
                <a:sym typeface="Helvetica Neue"/>
              </a:rPr>
              <a:t>Allocate array</a:t>
            </a:r>
          </a:p>
        </p:txBody>
      </p:sp>
      <p:sp>
        <p:nvSpPr>
          <p:cNvPr id="128" name="3"/>
          <p:cNvSpPr txBox="1"/>
          <p:nvPr/>
        </p:nvSpPr>
        <p:spPr>
          <a:xfrm>
            <a:off x="3748383" y="1697204"/>
            <a:ext cx="328617" cy="623953"/>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lvl1pPr>
              <a:defRPr sz="5100"/>
            </a:lvl1pPr>
          </a:lstStyle>
          <a:p>
            <a:pPr algn="ctr" defTabSz="410751" hangingPunct="0"/>
            <a:r>
              <a:rPr sz="3586" b="1" kern="0">
                <a:solidFill>
                  <a:srgbClr val="000000"/>
                </a:solidFill>
                <a:latin typeface="Helvetica Neue"/>
                <a:ea typeface="Helvetica Neue"/>
                <a:cs typeface="Helvetica Neue"/>
                <a:sym typeface="Helvetica Neue"/>
              </a:rPr>
              <a:t>3</a:t>
            </a:r>
          </a:p>
        </p:txBody>
      </p:sp>
      <p:sp>
        <p:nvSpPr>
          <p:cNvPr id="129" name="4"/>
          <p:cNvSpPr txBox="1"/>
          <p:nvPr/>
        </p:nvSpPr>
        <p:spPr>
          <a:xfrm>
            <a:off x="4855664" y="1697204"/>
            <a:ext cx="328617" cy="623953"/>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lvl1pPr>
              <a:defRPr sz="5100"/>
            </a:lvl1pPr>
          </a:lstStyle>
          <a:p>
            <a:pPr algn="ctr" defTabSz="410751" hangingPunct="0"/>
            <a:r>
              <a:rPr sz="3586" b="1" kern="0">
                <a:solidFill>
                  <a:srgbClr val="000000"/>
                </a:solidFill>
                <a:latin typeface="Helvetica Neue"/>
                <a:ea typeface="Helvetica Neue"/>
                <a:cs typeface="Helvetica Neue"/>
                <a:sym typeface="Helvetica Neue"/>
              </a:rPr>
              <a:t>4</a:t>
            </a:r>
          </a:p>
        </p:txBody>
      </p:sp>
      <p:sp>
        <p:nvSpPr>
          <p:cNvPr id="130" name="4"/>
          <p:cNvSpPr txBox="1"/>
          <p:nvPr/>
        </p:nvSpPr>
        <p:spPr>
          <a:xfrm>
            <a:off x="5979235" y="1697204"/>
            <a:ext cx="296038" cy="623953"/>
          </a:xfrm>
          <a:prstGeom prst="rect">
            <a:avLst/>
          </a:prstGeom>
          <a:ln w="12700">
            <a:miter lim="400000"/>
          </a:ln>
          <a:extLst>
            <a:ext uri="{C572A759-6A51-4108-AA02-DFA0A04FC94B}">
              <ma14:wrappingTextBoxFlag xmlns:ma14="http://schemas.microsoft.com/office/mac/drawingml/2011/main" xmlns="" val="1"/>
            </a:ext>
          </a:extLst>
        </p:spPr>
        <p:txBody>
          <a:bodyPr lIns="35719" tIns="35719" rIns="35719" bIns="35719" anchor="ctr">
            <a:spAutoFit/>
          </a:bodyPr>
          <a:lstStyle>
            <a:lvl1pPr>
              <a:defRPr sz="5100"/>
            </a:lvl1pPr>
          </a:lstStyle>
          <a:p>
            <a:pPr algn="ctr" defTabSz="410751" hangingPunct="0"/>
            <a:r>
              <a:rPr sz="3586" b="1" kern="0">
                <a:solidFill>
                  <a:srgbClr val="000000"/>
                </a:solidFill>
                <a:latin typeface="Helvetica Neue"/>
                <a:ea typeface="Helvetica Neue"/>
                <a:cs typeface="Helvetica Neue"/>
                <a:sym typeface="Helvetica Neue"/>
              </a:rPr>
              <a:t>4</a:t>
            </a:r>
          </a:p>
        </p:txBody>
      </p:sp>
      <p:sp>
        <p:nvSpPr>
          <p:cNvPr id="131" name="3"/>
          <p:cNvSpPr txBox="1"/>
          <p:nvPr/>
        </p:nvSpPr>
        <p:spPr>
          <a:xfrm>
            <a:off x="7086516" y="1697204"/>
            <a:ext cx="296038" cy="623953"/>
          </a:xfrm>
          <a:prstGeom prst="rect">
            <a:avLst/>
          </a:prstGeom>
          <a:ln w="12700">
            <a:miter lim="400000"/>
          </a:ln>
          <a:extLst>
            <a:ext uri="{C572A759-6A51-4108-AA02-DFA0A04FC94B}">
              <ma14:wrappingTextBoxFlag xmlns:ma14="http://schemas.microsoft.com/office/mac/drawingml/2011/main" xmlns="" val="1"/>
            </a:ext>
          </a:extLst>
        </p:spPr>
        <p:txBody>
          <a:bodyPr lIns="35719" tIns="35719" rIns="35719" bIns="35719" anchor="ctr">
            <a:spAutoFit/>
          </a:bodyPr>
          <a:lstStyle>
            <a:lvl1pPr>
              <a:defRPr sz="5100"/>
            </a:lvl1pPr>
          </a:lstStyle>
          <a:p>
            <a:pPr algn="ctr" defTabSz="410751" hangingPunct="0"/>
            <a:r>
              <a:rPr sz="3586" b="1" kern="0">
                <a:solidFill>
                  <a:srgbClr val="000000"/>
                </a:solidFill>
                <a:latin typeface="Helvetica Neue"/>
                <a:ea typeface="Helvetica Neue"/>
                <a:cs typeface="Helvetica Neue"/>
                <a:sym typeface="Helvetica Neue"/>
              </a:rPr>
              <a:t>3</a:t>
            </a:r>
          </a:p>
        </p:txBody>
      </p:sp>
      <p:sp>
        <p:nvSpPr>
          <p:cNvPr id="132" name="6"/>
          <p:cNvSpPr txBox="1"/>
          <p:nvPr/>
        </p:nvSpPr>
        <p:spPr>
          <a:xfrm>
            <a:off x="8131290" y="1697204"/>
            <a:ext cx="296038" cy="623953"/>
          </a:xfrm>
          <a:prstGeom prst="rect">
            <a:avLst/>
          </a:prstGeom>
          <a:ln w="12700">
            <a:miter lim="400000"/>
          </a:ln>
          <a:extLst>
            <a:ext uri="{C572A759-6A51-4108-AA02-DFA0A04FC94B}">
              <ma14:wrappingTextBoxFlag xmlns:ma14="http://schemas.microsoft.com/office/mac/drawingml/2011/main" xmlns="" val="1"/>
            </a:ext>
          </a:extLst>
        </p:spPr>
        <p:txBody>
          <a:bodyPr lIns="35719" tIns="35719" rIns="35719" bIns="35719" anchor="ctr">
            <a:spAutoFit/>
          </a:bodyPr>
          <a:lstStyle>
            <a:lvl1pPr>
              <a:defRPr sz="5100"/>
            </a:lvl1pPr>
          </a:lstStyle>
          <a:p>
            <a:pPr algn="ctr" defTabSz="410751" hangingPunct="0"/>
            <a:r>
              <a:rPr sz="3586" b="1" kern="0">
                <a:solidFill>
                  <a:srgbClr val="000000"/>
                </a:solidFill>
                <a:latin typeface="Helvetica Neue"/>
                <a:ea typeface="Helvetica Neue"/>
                <a:cs typeface="Helvetica Neue"/>
                <a:sym typeface="Helvetica Neue"/>
              </a:rPr>
              <a:t>6</a:t>
            </a:r>
          </a:p>
        </p:txBody>
      </p:sp>
      <p:sp>
        <p:nvSpPr>
          <p:cNvPr id="133" name="L[i] = Length of longest…"/>
          <p:cNvSpPr txBox="1"/>
          <p:nvPr/>
        </p:nvSpPr>
        <p:spPr>
          <a:xfrm>
            <a:off x="4836841" y="4491980"/>
            <a:ext cx="2518319" cy="591380"/>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p>
            <a:pPr algn="ctr" defTabSz="410751" hangingPunct="0"/>
            <a:r>
              <a:rPr sz="1687" b="1" kern="0">
                <a:solidFill>
                  <a:srgbClr val="000000"/>
                </a:solidFill>
                <a:latin typeface="Helvetica Neue"/>
                <a:ea typeface="Helvetica Neue"/>
                <a:cs typeface="Helvetica Neue"/>
                <a:sym typeface="Helvetica Neue"/>
              </a:rPr>
              <a:t>L[i] = Length of longest </a:t>
            </a:r>
          </a:p>
          <a:p>
            <a:pPr algn="ctr" defTabSz="410751" hangingPunct="0"/>
            <a:r>
              <a:rPr sz="1687" b="1" kern="0">
                <a:solidFill>
                  <a:srgbClr val="000000"/>
                </a:solidFill>
                <a:latin typeface="Helvetica Neue"/>
                <a:ea typeface="Helvetica Neue"/>
                <a:cs typeface="Helvetica Neue"/>
                <a:sym typeface="Helvetica Neue"/>
              </a:rPr>
              <a:t>sequence ending at i</a:t>
            </a:r>
          </a:p>
        </p:txBody>
      </p:sp>
      <p:sp>
        <p:nvSpPr>
          <p:cNvPr id="134" name="1"/>
          <p:cNvSpPr txBox="1"/>
          <p:nvPr/>
        </p:nvSpPr>
        <p:spPr>
          <a:xfrm>
            <a:off x="3748383" y="3125954"/>
            <a:ext cx="328617" cy="623953"/>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lvl1pPr>
              <a:defRPr sz="5100"/>
            </a:lvl1pPr>
          </a:lstStyle>
          <a:p>
            <a:pPr algn="ctr" defTabSz="410751" hangingPunct="0"/>
            <a:r>
              <a:rPr sz="3586" b="1" kern="0">
                <a:solidFill>
                  <a:srgbClr val="000000"/>
                </a:solidFill>
                <a:latin typeface="Helvetica Neue"/>
                <a:ea typeface="Helvetica Neue"/>
                <a:cs typeface="Helvetica Neue"/>
                <a:sym typeface="Helvetica Neue"/>
              </a:rPr>
              <a:t>1</a:t>
            </a:r>
          </a:p>
        </p:txBody>
      </p:sp>
      <p:sp>
        <p:nvSpPr>
          <p:cNvPr id="135" name="2"/>
          <p:cNvSpPr txBox="1"/>
          <p:nvPr/>
        </p:nvSpPr>
        <p:spPr>
          <a:xfrm>
            <a:off x="4855664" y="3125954"/>
            <a:ext cx="328617" cy="623953"/>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lvl1pPr>
              <a:defRPr sz="5100"/>
            </a:lvl1pPr>
          </a:lstStyle>
          <a:p>
            <a:pPr algn="ctr" defTabSz="410751" hangingPunct="0"/>
            <a:r>
              <a:rPr sz="3586" b="1" kern="0">
                <a:solidFill>
                  <a:srgbClr val="000000"/>
                </a:solidFill>
                <a:latin typeface="Helvetica Neue"/>
                <a:ea typeface="Helvetica Neue"/>
                <a:cs typeface="Helvetica Neue"/>
                <a:sym typeface="Helvetica Neue"/>
              </a:rPr>
              <a:t>2</a:t>
            </a:r>
          </a:p>
        </p:txBody>
      </p:sp>
      <p:sp>
        <p:nvSpPr>
          <p:cNvPr id="136" name="2"/>
          <p:cNvSpPr txBox="1"/>
          <p:nvPr/>
        </p:nvSpPr>
        <p:spPr>
          <a:xfrm>
            <a:off x="5979235" y="3125954"/>
            <a:ext cx="296038" cy="623953"/>
          </a:xfrm>
          <a:prstGeom prst="rect">
            <a:avLst/>
          </a:prstGeom>
          <a:ln w="12700">
            <a:miter lim="400000"/>
          </a:ln>
          <a:extLst>
            <a:ext uri="{C572A759-6A51-4108-AA02-DFA0A04FC94B}">
              <ma14:wrappingTextBoxFlag xmlns:ma14="http://schemas.microsoft.com/office/mac/drawingml/2011/main" xmlns="" val="1"/>
            </a:ext>
          </a:extLst>
        </p:spPr>
        <p:txBody>
          <a:bodyPr lIns="35719" tIns="35719" rIns="35719" bIns="35719" anchor="ctr">
            <a:spAutoFit/>
          </a:bodyPr>
          <a:lstStyle>
            <a:lvl1pPr>
              <a:defRPr sz="5100"/>
            </a:lvl1pPr>
          </a:lstStyle>
          <a:p>
            <a:pPr algn="ctr" defTabSz="410751" hangingPunct="0"/>
            <a:r>
              <a:rPr sz="3586" b="1" kern="0">
                <a:solidFill>
                  <a:srgbClr val="000000"/>
                </a:solidFill>
                <a:latin typeface="Helvetica Neue"/>
                <a:ea typeface="Helvetica Neue"/>
                <a:cs typeface="Helvetica Neue"/>
                <a:sym typeface="Helvetica Neue"/>
              </a:rPr>
              <a:t>2</a:t>
            </a:r>
          </a:p>
        </p:txBody>
      </p:sp>
      <p:sp>
        <p:nvSpPr>
          <p:cNvPr id="137" name="2"/>
          <p:cNvSpPr txBox="1"/>
          <p:nvPr/>
        </p:nvSpPr>
        <p:spPr>
          <a:xfrm>
            <a:off x="7086516" y="3125954"/>
            <a:ext cx="296038" cy="623953"/>
          </a:xfrm>
          <a:prstGeom prst="rect">
            <a:avLst/>
          </a:prstGeom>
          <a:ln w="12700">
            <a:miter lim="400000"/>
          </a:ln>
          <a:extLst>
            <a:ext uri="{C572A759-6A51-4108-AA02-DFA0A04FC94B}">
              <ma14:wrappingTextBoxFlag xmlns:ma14="http://schemas.microsoft.com/office/mac/drawingml/2011/main" xmlns="" val="1"/>
            </a:ext>
          </a:extLst>
        </p:spPr>
        <p:txBody>
          <a:bodyPr lIns="35719" tIns="35719" rIns="35719" bIns="35719" anchor="ctr">
            <a:spAutoFit/>
          </a:bodyPr>
          <a:lstStyle>
            <a:lvl1pPr>
              <a:defRPr sz="5100"/>
            </a:lvl1pPr>
          </a:lstStyle>
          <a:p>
            <a:pPr algn="ctr" defTabSz="410751" hangingPunct="0"/>
            <a:r>
              <a:rPr sz="3586" b="1" kern="0">
                <a:solidFill>
                  <a:srgbClr val="000000"/>
                </a:solidFill>
                <a:latin typeface="Helvetica Neue"/>
                <a:ea typeface="Helvetica Neue"/>
                <a:cs typeface="Helvetica Neue"/>
                <a:sym typeface="Helvetica Neue"/>
              </a:rPr>
              <a:t>2</a:t>
            </a:r>
          </a:p>
        </p:txBody>
      </p:sp>
      <p:sp>
        <p:nvSpPr>
          <p:cNvPr id="138" name="3"/>
          <p:cNvSpPr txBox="1"/>
          <p:nvPr/>
        </p:nvSpPr>
        <p:spPr>
          <a:xfrm>
            <a:off x="8131290" y="3125954"/>
            <a:ext cx="296038" cy="623953"/>
          </a:xfrm>
          <a:prstGeom prst="rect">
            <a:avLst/>
          </a:prstGeom>
          <a:ln w="12700">
            <a:miter lim="400000"/>
          </a:ln>
          <a:extLst>
            <a:ext uri="{C572A759-6A51-4108-AA02-DFA0A04FC94B}">
              <ma14:wrappingTextBoxFlag xmlns:ma14="http://schemas.microsoft.com/office/mac/drawingml/2011/main" xmlns="" val="1"/>
            </a:ext>
          </a:extLst>
        </p:spPr>
        <p:txBody>
          <a:bodyPr lIns="35719" tIns="35719" rIns="35719" bIns="35719" anchor="ctr">
            <a:spAutoFit/>
          </a:bodyPr>
          <a:lstStyle>
            <a:lvl1pPr>
              <a:defRPr sz="5100"/>
            </a:lvl1pPr>
          </a:lstStyle>
          <a:p>
            <a:pPr algn="ctr" defTabSz="410751" hangingPunct="0"/>
            <a:r>
              <a:rPr sz="3586" b="1" kern="0">
                <a:solidFill>
                  <a:srgbClr val="000000"/>
                </a:solidFill>
                <a:latin typeface="Helvetica Neue"/>
                <a:ea typeface="Helvetica Neue"/>
                <a:cs typeface="Helvetica Neue"/>
                <a:sym typeface="Helvetica Neue"/>
              </a:rPr>
              <a:t>3</a:t>
            </a:r>
          </a:p>
        </p:txBody>
      </p:sp>
      <p:sp>
        <p:nvSpPr>
          <p:cNvPr id="139" name="Line"/>
          <p:cNvSpPr/>
          <p:nvPr/>
        </p:nvSpPr>
        <p:spPr>
          <a:xfrm flipV="1">
            <a:off x="6127254" y="4052721"/>
            <a:ext cx="0" cy="384550"/>
          </a:xfrm>
          <a:prstGeom prst="line">
            <a:avLst/>
          </a:prstGeom>
          <a:ln w="25400">
            <a:solidFill>
              <a:srgbClr val="000000"/>
            </a:solidFill>
            <a:miter lim="400000"/>
            <a:tailEnd type="triangle"/>
          </a:ln>
        </p:spPr>
        <p:txBody>
          <a:bodyPr lIns="35719" tIns="35719" rIns="35719" bIns="35719" anchor="ctr"/>
          <a:lstStyle/>
          <a:p>
            <a:pPr algn="ctr" defTabSz="410751" hangingPunct="0">
              <a:defRPr sz="2200" b="0">
                <a:solidFill>
                  <a:srgbClr val="FFFFFF"/>
                </a:solidFill>
                <a:latin typeface="+mn-lt"/>
                <a:ea typeface="+mn-ea"/>
                <a:cs typeface="+mn-cs"/>
                <a:sym typeface="Helvetica Neue Medium"/>
              </a:defRPr>
            </a:pPr>
            <a:endParaRPr sz="1547" kern="0">
              <a:solidFill>
                <a:srgbClr val="FFFFFF"/>
              </a:solidFill>
              <a:latin typeface="Helvetica Neue Medium"/>
              <a:ea typeface="Helvetica Neue Medium"/>
              <a:cs typeface="Helvetica Neue Medium"/>
              <a:sym typeface="Helvetica Neue Medium"/>
            </a:endParaRPr>
          </a:p>
        </p:txBody>
      </p:sp>
      <p:sp>
        <p:nvSpPr>
          <p:cNvPr id="140" name="L="/>
          <p:cNvSpPr txBox="1"/>
          <p:nvPr/>
        </p:nvSpPr>
        <p:spPr>
          <a:xfrm>
            <a:off x="2447953" y="2935778"/>
            <a:ext cx="803105" cy="807850"/>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lvl1pPr>
              <a:defRPr sz="6800"/>
            </a:lvl1pPr>
          </a:lstStyle>
          <a:p>
            <a:pPr algn="ctr" defTabSz="410751" hangingPunct="0"/>
            <a:r>
              <a:rPr sz="4781" b="1" kern="0">
                <a:solidFill>
                  <a:srgbClr val="000000"/>
                </a:solidFill>
                <a:latin typeface="Helvetica Neue"/>
                <a:ea typeface="Helvetica Neue"/>
                <a:cs typeface="Helvetica Neue"/>
                <a:sym typeface="Helvetica Neue"/>
              </a:rPr>
              <a:t>L=</a:t>
            </a:r>
          </a:p>
        </p:txBody>
      </p:sp>
      <p:sp>
        <p:nvSpPr>
          <p:cNvPr id="141" name="Use induction formula"/>
          <p:cNvSpPr txBox="1"/>
          <p:nvPr/>
        </p:nvSpPr>
        <p:spPr>
          <a:xfrm>
            <a:off x="4924204" y="5145731"/>
            <a:ext cx="2343591" cy="331758"/>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p>
            <a:pPr algn="ctr" defTabSz="410751" hangingPunct="0"/>
            <a:r>
              <a:rPr sz="1687" b="1" kern="0">
                <a:solidFill>
                  <a:srgbClr val="000000"/>
                </a:solidFill>
                <a:latin typeface="Helvetica Neue"/>
                <a:ea typeface="Helvetica Neue"/>
                <a:cs typeface="Helvetica Neue"/>
                <a:sym typeface="Helvetica Neue"/>
              </a:rPr>
              <a:t>Use induction formula</a:t>
            </a:r>
          </a:p>
        </p:txBody>
      </p:sp>
      <p:pic>
        <p:nvPicPr>
          <p:cNvPr id="142" name="L_i_=_1_+_max_j_.pdf" descr="L_i_=_1_+_max_j_.pdf"/>
          <p:cNvPicPr>
            <a:picLocks noChangeAspect="1"/>
          </p:cNvPicPr>
          <p:nvPr/>
        </p:nvPicPr>
        <p:blipFill>
          <a:blip r:embed="rId3">
            <a:extLst/>
          </a:blip>
          <a:stretch>
            <a:fillRect/>
          </a:stretch>
        </p:blipFill>
        <p:spPr>
          <a:xfrm>
            <a:off x="4564419" y="5619076"/>
            <a:ext cx="2741415" cy="491134"/>
          </a:xfrm>
          <a:prstGeom prst="rect">
            <a:avLst/>
          </a:prstGeom>
          <a:ln w="12700">
            <a:miter lim="400000"/>
          </a:ln>
        </p:spPr>
      </p:pic>
      <p:pic>
        <p:nvPicPr>
          <p:cNvPr id="143" name="text_Where_max_i.pdf" descr="text_Where_max_i.pdf"/>
          <p:cNvPicPr>
            <a:picLocks noChangeAspect="1"/>
          </p:cNvPicPr>
          <p:nvPr/>
        </p:nvPicPr>
        <p:blipFill>
          <a:blip r:embed="rId4">
            <a:extLst/>
          </a:blip>
          <a:stretch>
            <a:fillRect/>
          </a:stretch>
        </p:blipFill>
        <p:spPr>
          <a:xfrm>
            <a:off x="3024048" y="6180487"/>
            <a:ext cx="5822157" cy="330399"/>
          </a:xfrm>
          <a:prstGeom prst="rect">
            <a:avLst/>
          </a:prstGeom>
          <a:ln w="12700">
            <a:miter lim="400000"/>
          </a:ln>
        </p:spPr>
      </p:pic>
      <p:sp>
        <p:nvSpPr>
          <p:cNvPr id="144" name="piles="/>
          <p:cNvSpPr txBox="1"/>
          <p:nvPr/>
        </p:nvSpPr>
        <p:spPr>
          <a:xfrm>
            <a:off x="1835521" y="1643086"/>
            <a:ext cx="1635064" cy="732188"/>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lvl1pPr>
              <a:defRPr sz="6100"/>
            </a:lvl1pPr>
          </a:lstStyle>
          <a:p>
            <a:pPr algn="ctr" defTabSz="410751" hangingPunct="0"/>
            <a:r>
              <a:rPr sz="4289" b="1" kern="0">
                <a:solidFill>
                  <a:srgbClr val="000000"/>
                </a:solidFill>
                <a:latin typeface="Helvetica Neue"/>
                <a:ea typeface="Helvetica Neue"/>
                <a:cs typeface="Helvetica Neue"/>
                <a:sym typeface="Helvetica Neue"/>
              </a:rPr>
              <a:t>piles=</a:t>
            </a:r>
          </a:p>
        </p:txBody>
      </p:sp>
      <p:sp>
        <p:nvSpPr>
          <p:cNvPr id="2" name="TextBox 1">
            <a:extLst>
              <a:ext uri="{FF2B5EF4-FFF2-40B4-BE49-F238E27FC236}">
                <a16:creationId xmlns:a16="http://schemas.microsoft.com/office/drawing/2014/main" id="{9BBB7CC8-A0E1-0642-8042-2509F8833AEF}"/>
              </a:ext>
            </a:extLst>
          </p:cNvPr>
          <p:cNvSpPr txBox="1"/>
          <p:nvPr/>
        </p:nvSpPr>
        <p:spPr>
          <a:xfrm>
            <a:off x="1524000" y="305919"/>
            <a:ext cx="900332" cy="595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rgbClr val="000000"/>
                </a:solidFill>
                <a:effectLst/>
                <a:uFillTx/>
                <a:latin typeface="Helvetica Neue"/>
                <a:ea typeface="Helvetica Neue"/>
                <a:cs typeface="Helvetica Neue"/>
                <a:sym typeface="Helvetica Neue"/>
              </a:rPr>
              <a:t>P7</a:t>
            </a:r>
          </a:p>
        </p:txBody>
      </p:sp>
    </p:spTree>
    <p:extLst>
      <p:ext uri="{BB962C8B-B14F-4D97-AF65-F5344CB8AC3E}">
        <p14:creationId xmlns:p14="http://schemas.microsoft.com/office/powerpoint/2010/main" val="2307760892"/>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AB993-34BE-0543-8F98-FFC2B73C9398}"/>
              </a:ext>
            </a:extLst>
          </p:cNvPr>
          <p:cNvSpPr>
            <a:spLocks noGrp="1"/>
          </p:cNvSpPr>
          <p:nvPr>
            <p:ph type="title"/>
          </p:nvPr>
        </p:nvSpPr>
        <p:spPr/>
        <p:txBody>
          <a:bodyPr/>
          <a:lstStyle/>
          <a:p>
            <a:r>
              <a:rPr lang="en-US" dirty="0"/>
              <a:t>P8 – The Puzzling Hypnosis Goggles</a:t>
            </a:r>
          </a:p>
        </p:txBody>
      </p:sp>
      <p:sp>
        <p:nvSpPr>
          <p:cNvPr id="3" name="Content Placeholder 2">
            <a:extLst>
              <a:ext uri="{FF2B5EF4-FFF2-40B4-BE49-F238E27FC236}">
                <a16:creationId xmlns:a16="http://schemas.microsoft.com/office/drawing/2014/main" id="{D17B5807-D2FE-0A4E-BB12-175D4CABCC96}"/>
              </a:ext>
            </a:extLst>
          </p:cNvPr>
          <p:cNvSpPr>
            <a:spLocks noGrp="1"/>
          </p:cNvSpPr>
          <p:nvPr>
            <p:ph idx="1"/>
          </p:nvPr>
        </p:nvSpPr>
        <p:spPr/>
        <p:txBody>
          <a:bodyPr/>
          <a:lstStyle/>
          <a:p>
            <a:r>
              <a:rPr lang="en-US" dirty="0"/>
              <a:t>Build directed acyclic on words/chars based on ordering</a:t>
            </a:r>
          </a:p>
          <a:p>
            <a:r>
              <a:rPr lang="en-US" dirty="0"/>
              <a:t>Perform topological sort</a:t>
            </a:r>
          </a:p>
          <a:p>
            <a:pPr lvl="1"/>
            <a:r>
              <a:rPr lang="en-US" dirty="0"/>
              <a:t>Only possible if no directed cycles exist (i.e. you have a DAG)</a:t>
            </a:r>
          </a:p>
          <a:p>
            <a:pPr marL="457200" lvl="1" indent="0">
              <a:buNone/>
            </a:pPr>
            <a:endParaRPr lang="en-US" dirty="0"/>
          </a:p>
          <a:p>
            <a:r>
              <a:rPr lang="en-US" dirty="0"/>
              <a:t>Can use a sophisticated algorithm (e.g. Kahn’s)</a:t>
            </a:r>
          </a:p>
          <a:p>
            <a:r>
              <a:rPr lang="en-US" dirty="0"/>
              <a:t>For our test cases, could also just do a DFS</a:t>
            </a:r>
          </a:p>
          <a:p>
            <a:pPr lvl="1"/>
            <a:r>
              <a:rPr lang="en-US" dirty="0"/>
              <a:t>Search until you hit something you’ve seen before (fail/backtrack), otherwise done.</a:t>
            </a:r>
          </a:p>
        </p:txBody>
      </p:sp>
    </p:spTree>
    <p:extLst>
      <p:ext uri="{BB962C8B-B14F-4D97-AF65-F5344CB8AC3E}">
        <p14:creationId xmlns:p14="http://schemas.microsoft.com/office/powerpoint/2010/main" val="3842606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74ECAC97-31B0-464C-A3E4-4D98A049BDB6}"/>
              </a:ext>
            </a:extLst>
          </p:cNvPr>
          <p:cNvGraphicFramePr>
            <a:graphicFrameLocks noGrp="1"/>
          </p:cNvGraphicFramePr>
          <p:nvPr>
            <p:extLst>
              <p:ext uri="{D42A27DB-BD31-4B8C-83A1-F6EECF244321}">
                <p14:modId xmlns:p14="http://schemas.microsoft.com/office/powerpoint/2010/main" val="212778953"/>
              </p:ext>
            </p:extLst>
          </p:nvPr>
        </p:nvGraphicFramePr>
        <p:xfrm>
          <a:off x="694006" y="822960"/>
          <a:ext cx="10803988" cy="5212080"/>
        </p:xfrm>
        <a:graphic>
          <a:graphicData uri="http://schemas.openxmlformats.org/drawingml/2006/table">
            <a:tbl>
              <a:tblPr firstRow="1" bandRow="1">
                <a:tableStyleId>{073A0DAA-6AF3-43AB-8588-CEC1D06C72B9}</a:tableStyleId>
              </a:tblPr>
              <a:tblGrid>
                <a:gridCol w="1702191">
                  <a:extLst>
                    <a:ext uri="{9D8B030D-6E8A-4147-A177-3AD203B41FA5}">
                      <a16:colId xmlns:a16="http://schemas.microsoft.com/office/drawing/2014/main" val="4078914842"/>
                    </a:ext>
                  </a:extLst>
                </a:gridCol>
                <a:gridCol w="9101797">
                  <a:extLst>
                    <a:ext uri="{9D8B030D-6E8A-4147-A177-3AD203B41FA5}">
                      <a16:colId xmlns:a16="http://schemas.microsoft.com/office/drawing/2014/main" val="3878484959"/>
                    </a:ext>
                  </a:extLst>
                </a:gridCol>
              </a:tblGrid>
              <a:tr h="490560">
                <a:tc>
                  <a:txBody>
                    <a:bodyPr/>
                    <a:lstStyle/>
                    <a:p>
                      <a:r>
                        <a:rPr lang="en-US" sz="3200" dirty="0"/>
                        <a:t>Problem</a:t>
                      </a:r>
                    </a:p>
                  </a:txBody>
                  <a:tcPr/>
                </a:tc>
                <a:tc>
                  <a:txBody>
                    <a:bodyPr/>
                    <a:lstStyle/>
                    <a:p>
                      <a:r>
                        <a:rPr lang="en-US" sz="3200" dirty="0"/>
                        <a:t>Title</a:t>
                      </a:r>
                    </a:p>
                  </a:txBody>
                  <a:tcPr/>
                </a:tc>
                <a:extLst>
                  <a:ext uri="{0D108BD9-81ED-4DB2-BD59-A6C34878D82A}">
                    <a16:rowId xmlns:a16="http://schemas.microsoft.com/office/drawing/2014/main" val="403310410"/>
                  </a:ext>
                </a:extLst>
              </a:tr>
              <a:tr h="490560">
                <a:tc>
                  <a:txBody>
                    <a:bodyPr/>
                    <a:lstStyle/>
                    <a:p>
                      <a:r>
                        <a:rPr lang="en-US" sz="3200" dirty="0"/>
                        <a:t>P1</a:t>
                      </a:r>
                    </a:p>
                  </a:txBody>
                  <a:tcPr/>
                </a:tc>
                <a:tc>
                  <a:txBody>
                    <a:bodyPr/>
                    <a:lstStyle/>
                    <a:p>
                      <a:r>
                        <a:rPr lang="en-US" sz="3200" u="none" strike="noStrike" kern="1200" dirty="0">
                          <a:effectLst/>
                        </a:rPr>
                        <a:t>Counting with Dash</a:t>
                      </a:r>
                      <a:endParaRPr lang="en-US" sz="3200" dirty="0"/>
                    </a:p>
                  </a:txBody>
                  <a:tcPr/>
                </a:tc>
                <a:extLst>
                  <a:ext uri="{0D108BD9-81ED-4DB2-BD59-A6C34878D82A}">
                    <a16:rowId xmlns:a16="http://schemas.microsoft.com/office/drawing/2014/main" val="353704337"/>
                  </a:ext>
                </a:extLst>
              </a:tr>
              <a:tr h="490560">
                <a:tc>
                  <a:txBody>
                    <a:bodyPr/>
                    <a:lstStyle/>
                    <a:p>
                      <a:r>
                        <a:rPr lang="en-US" sz="3200" dirty="0"/>
                        <a:t>P2</a:t>
                      </a:r>
                    </a:p>
                  </a:txBody>
                  <a:tcPr/>
                </a:tc>
                <a:tc>
                  <a:txBody>
                    <a:bodyPr/>
                    <a:lstStyle/>
                    <a:p>
                      <a:r>
                        <a:rPr lang="en-US" sz="3200" u="none" strike="noStrike" kern="1200" dirty="0">
                          <a:effectLst/>
                        </a:rPr>
                        <a:t>Counting with Jack-Jack</a:t>
                      </a:r>
                      <a:endParaRPr lang="en-US" sz="3200" dirty="0"/>
                    </a:p>
                  </a:txBody>
                  <a:tcPr/>
                </a:tc>
                <a:extLst>
                  <a:ext uri="{0D108BD9-81ED-4DB2-BD59-A6C34878D82A}">
                    <a16:rowId xmlns:a16="http://schemas.microsoft.com/office/drawing/2014/main" val="3647283247"/>
                  </a:ext>
                </a:extLst>
              </a:tr>
              <a:tr h="490560">
                <a:tc>
                  <a:txBody>
                    <a:bodyPr/>
                    <a:lstStyle/>
                    <a:p>
                      <a:r>
                        <a:rPr lang="en-US" sz="3200" dirty="0"/>
                        <a:t>P3</a:t>
                      </a:r>
                    </a:p>
                  </a:txBody>
                  <a:tcPr/>
                </a:tc>
                <a:tc>
                  <a:txBody>
                    <a:bodyPr/>
                    <a:lstStyle/>
                    <a:p>
                      <a:r>
                        <a:rPr lang="en-US" sz="3200" dirty="0"/>
                        <a:t>S</a:t>
                      </a:r>
                      <a:r>
                        <a:rPr lang="en-US" sz="3200" u="none" strike="noStrike" kern="1200" dirty="0">
                          <a:effectLst/>
                        </a:rPr>
                        <a:t>piraling out of -- or into! -- Control</a:t>
                      </a:r>
                      <a:endParaRPr lang="en-US" sz="3200" dirty="0"/>
                    </a:p>
                  </a:txBody>
                  <a:tcPr/>
                </a:tc>
                <a:extLst>
                  <a:ext uri="{0D108BD9-81ED-4DB2-BD59-A6C34878D82A}">
                    <a16:rowId xmlns:a16="http://schemas.microsoft.com/office/drawing/2014/main" val="392676726"/>
                  </a:ext>
                </a:extLst>
              </a:tr>
              <a:tr h="490560">
                <a:tc>
                  <a:txBody>
                    <a:bodyPr/>
                    <a:lstStyle/>
                    <a:p>
                      <a:r>
                        <a:rPr lang="en-US" sz="3200" dirty="0"/>
                        <a:t>P4</a:t>
                      </a:r>
                    </a:p>
                  </a:txBody>
                  <a:tcPr/>
                </a:tc>
                <a:tc>
                  <a:txBody>
                    <a:bodyPr/>
                    <a:lstStyle/>
                    <a:p>
                      <a:r>
                        <a:rPr lang="en-US" sz="3200" u="none" strike="noStrike" kern="1200" dirty="0" err="1">
                          <a:effectLst/>
                        </a:rPr>
                        <a:t>ScreenSlaver</a:t>
                      </a:r>
                      <a:r>
                        <a:rPr lang="en-US" sz="3200" u="none" strike="noStrike" kern="1200" dirty="0">
                          <a:effectLst/>
                        </a:rPr>
                        <a:t> Detection</a:t>
                      </a:r>
                      <a:endParaRPr lang="en-US" sz="3200" dirty="0"/>
                    </a:p>
                  </a:txBody>
                  <a:tcPr/>
                </a:tc>
                <a:extLst>
                  <a:ext uri="{0D108BD9-81ED-4DB2-BD59-A6C34878D82A}">
                    <a16:rowId xmlns:a16="http://schemas.microsoft.com/office/drawing/2014/main" val="3286746149"/>
                  </a:ext>
                </a:extLst>
              </a:tr>
              <a:tr h="490560">
                <a:tc>
                  <a:txBody>
                    <a:bodyPr/>
                    <a:lstStyle/>
                    <a:p>
                      <a:r>
                        <a:rPr lang="en-US" sz="3200" dirty="0"/>
                        <a:t>P5</a:t>
                      </a:r>
                    </a:p>
                  </a:txBody>
                  <a:tcPr/>
                </a:tc>
                <a:tc>
                  <a:txBody>
                    <a:bodyPr/>
                    <a:lstStyle/>
                    <a:p>
                      <a:pPr rtl="0"/>
                      <a:r>
                        <a:rPr lang="en-US" sz="3200" u="none" strike="noStrike" kern="1200" dirty="0">
                          <a:effectLst/>
                        </a:rPr>
                        <a:t>Supervillain Index</a:t>
                      </a:r>
                      <a:endParaRPr lang="en-US" sz="3200" b="0" dirty="0">
                        <a:effectLst/>
                      </a:endParaRPr>
                    </a:p>
                  </a:txBody>
                  <a:tcPr/>
                </a:tc>
                <a:extLst>
                  <a:ext uri="{0D108BD9-81ED-4DB2-BD59-A6C34878D82A}">
                    <a16:rowId xmlns:a16="http://schemas.microsoft.com/office/drawing/2014/main" val="1702635850"/>
                  </a:ext>
                </a:extLst>
              </a:tr>
              <a:tr h="490560">
                <a:tc>
                  <a:txBody>
                    <a:bodyPr/>
                    <a:lstStyle/>
                    <a:p>
                      <a:r>
                        <a:rPr lang="en-US" sz="3200" dirty="0"/>
                        <a:t>P6</a:t>
                      </a:r>
                    </a:p>
                  </a:txBody>
                  <a:tcPr/>
                </a:tc>
                <a:tc>
                  <a:txBody>
                    <a:bodyPr/>
                    <a:lstStyle/>
                    <a:p>
                      <a:r>
                        <a:rPr lang="en-US" sz="3200" u="none" strike="noStrike" kern="1200" dirty="0">
                          <a:effectLst/>
                        </a:rPr>
                        <a:t>Cross-eyed Hypnosis</a:t>
                      </a:r>
                      <a:endParaRPr lang="en-US" sz="3200" dirty="0"/>
                    </a:p>
                  </a:txBody>
                  <a:tcPr/>
                </a:tc>
                <a:extLst>
                  <a:ext uri="{0D108BD9-81ED-4DB2-BD59-A6C34878D82A}">
                    <a16:rowId xmlns:a16="http://schemas.microsoft.com/office/drawing/2014/main" val="1914335808"/>
                  </a:ext>
                </a:extLst>
              </a:tr>
              <a:tr h="490560">
                <a:tc>
                  <a:txBody>
                    <a:bodyPr/>
                    <a:lstStyle/>
                    <a:p>
                      <a:r>
                        <a:rPr lang="en-US" sz="3200" dirty="0"/>
                        <a:t>P7</a:t>
                      </a:r>
                    </a:p>
                  </a:txBody>
                  <a:tcPr/>
                </a:tc>
                <a:tc>
                  <a:txBody>
                    <a:bodyPr/>
                    <a:lstStyle/>
                    <a:p>
                      <a:r>
                        <a:rPr lang="en-US" sz="3200" dirty="0"/>
                        <a:t>Feeding Jack-Jack</a:t>
                      </a:r>
                    </a:p>
                  </a:txBody>
                  <a:tcPr/>
                </a:tc>
                <a:extLst>
                  <a:ext uri="{0D108BD9-81ED-4DB2-BD59-A6C34878D82A}">
                    <a16:rowId xmlns:a16="http://schemas.microsoft.com/office/drawing/2014/main" val="2398643761"/>
                  </a:ext>
                </a:extLst>
              </a:tr>
              <a:tr h="490560">
                <a:tc>
                  <a:txBody>
                    <a:bodyPr/>
                    <a:lstStyle/>
                    <a:p>
                      <a:r>
                        <a:rPr lang="en-US" sz="3200" dirty="0"/>
                        <a:t>P8</a:t>
                      </a:r>
                    </a:p>
                  </a:txBody>
                  <a:tcPr/>
                </a:tc>
                <a:tc>
                  <a:txBody>
                    <a:bodyPr/>
                    <a:lstStyle/>
                    <a:p>
                      <a:r>
                        <a:rPr lang="en-US" sz="3200" u="none" strike="noStrike" kern="1200" dirty="0">
                          <a:effectLst/>
                        </a:rPr>
                        <a:t>The Puzzling Hypnosis Goggles</a:t>
                      </a:r>
                      <a:endParaRPr lang="en-US" sz="3200" dirty="0"/>
                    </a:p>
                  </a:txBody>
                  <a:tcPr/>
                </a:tc>
                <a:extLst>
                  <a:ext uri="{0D108BD9-81ED-4DB2-BD59-A6C34878D82A}">
                    <a16:rowId xmlns:a16="http://schemas.microsoft.com/office/drawing/2014/main" val="2135943229"/>
                  </a:ext>
                </a:extLst>
              </a:tr>
            </a:tbl>
          </a:graphicData>
        </a:graphic>
      </p:graphicFrame>
    </p:spTree>
    <p:extLst>
      <p:ext uri="{BB962C8B-B14F-4D97-AF65-F5344CB8AC3E}">
        <p14:creationId xmlns:p14="http://schemas.microsoft.com/office/powerpoint/2010/main" val="2014846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4AB55-7174-9C4B-9C3B-AAAE1E02C2A8}"/>
              </a:ext>
            </a:extLst>
          </p:cNvPr>
          <p:cNvSpPr>
            <a:spLocks noGrp="1"/>
          </p:cNvSpPr>
          <p:nvPr>
            <p:ph type="title"/>
          </p:nvPr>
        </p:nvSpPr>
        <p:spPr/>
        <p:txBody>
          <a:bodyPr/>
          <a:lstStyle/>
          <a:p>
            <a:r>
              <a:rPr lang="en-US" dirty="0"/>
              <a:t>P1 – Counting with Dash (Primality)</a:t>
            </a:r>
          </a:p>
        </p:txBody>
      </p:sp>
      <p:sp>
        <p:nvSpPr>
          <p:cNvPr id="3" name="Content Placeholder 2">
            <a:extLst>
              <a:ext uri="{FF2B5EF4-FFF2-40B4-BE49-F238E27FC236}">
                <a16:creationId xmlns:a16="http://schemas.microsoft.com/office/drawing/2014/main" id="{EEB2340D-72D0-1149-9614-EC19B3360FEA}"/>
              </a:ext>
            </a:extLst>
          </p:cNvPr>
          <p:cNvSpPr>
            <a:spLocks noGrp="1"/>
          </p:cNvSpPr>
          <p:nvPr>
            <p:ph idx="1"/>
          </p:nvPr>
        </p:nvSpPr>
        <p:spPr/>
        <p:txBody>
          <a:bodyPr>
            <a:normAutofit fontScale="92500" lnSpcReduction="10000"/>
          </a:bodyPr>
          <a:lstStyle/>
          <a:p>
            <a:pPr marL="0" indent="0">
              <a:buNone/>
            </a:pPr>
            <a:r>
              <a:rPr lang="en-US" dirty="0"/>
              <a:t>The main challenges here were determining whether a number was prime and whether a number was a perfect square.  Note that a number could not be both a perfect square and a prime, so there was no need to address such a situation.</a:t>
            </a:r>
          </a:p>
          <a:p>
            <a:pPr marL="0" indent="0">
              <a:buNone/>
            </a:pPr>
            <a:endParaRPr lang="en-US" dirty="0"/>
          </a:p>
          <a:p>
            <a:pPr marL="0" indent="0">
              <a:buNone/>
            </a:pPr>
            <a:r>
              <a:rPr lang="en-US" dirty="0"/>
              <a:t>For determining primality, ideas that could have come in useful either for the correct answer or for efficiency:</a:t>
            </a:r>
          </a:p>
          <a:p>
            <a:r>
              <a:rPr lang="en-US" dirty="0">
                <a:solidFill>
                  <a:schemeClr val="accent1"/>
                </a:solidFill>
              </a:rPr>
              <a:t>Start with the only even prime as a special case and return true.</a:t>
            </a:r>
          </a:p>
          <a:p>
            <a:r>
              <a:rPr lang="en-US" dirty="0">
                <a:solidFill>
                  <a:schemeClr val="accent1"/>
                </a:solidFill>
              </a:rPr>
              <a:t>Return false for any other even number.</a:t>
            </a:r>
          </a:p>
          <a:p>
            <a:r>
              <a:rPr lang="en-US" dirty="0">
                <a:solidFill>
                  <a:schemeClr val="accent1"/>
                </a:solidFill>
              </a:rPr>
              <a:t>Iterate an index from 3 to the square root of the number and see whether the current index value evenly divided the number, returning false if it did.</a:t>
            </a:r>
          </a:p>
        </p:txBody>
      </p:sp>
    </p:spTree>
    <p:extLst>
      <p:ext uri="{BB962C8B-B14F-4D97-AF65-F5344CB8AC3E}">
        <p14:creationId xmlns:p14="http://schemas.microsoft.com/office/powerpoint/2010/main" val="2092135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4AB55-7174-9C4B-9C3B-AAAE1E02C2A8}"/>
              </a:ext>
            </a:extLst>
          </p:cNvPr>
          <p:cNvSpPr>
            <a:spLocks noGrp="1"/>
          </p:cNvSpPr>
          <p:nvPr>
            <p:ph type="title"/>
          </p:nvPr>
        </p:nvSpPr>
        <p:spPr/>
        <p:txBody>
          <a:bodyPr/>
          <a:lstStyle/>
          <a:p>
            <a:r>
              <a:rPr lang="en-US" dirty="0"/>
              <a:t>P1 – Counting with Dash (Perfect Square)</a:t>
            </a:r>
          </a:p>
        </p:txBody>
      </p:sp>
      <p:sp>
        <p:nvSpPr>
          <p:cNvPr id="3" name="Content Placeholder 2">
            <a:extLst>
              <a:ext uri="{FF2B5EF4-FFF2-40B4-BE49-F238E27FC236}">
                <a16:creationId xmlns:a16="http://schemas.microsoft.com/office/drawing/2014/main" id="{EEB2340D-72D0-1149-9614-EC19B3360FEA}"/>
              </a:ext>
            </a:extLst>
          </p:cNvPr>
          <p:cNvSpPr>
            <a:spLocks noGrp="1"/>
          </p:cNvSpPr>
          <p:nvPr>
            <p:ph idx="1"/>
          </p:nvPr>
        </p:nvSpPr>
        <p:spPr/>
        <p:txBody>
          <a:bodyPr>
            <a:normAutofit fontScale="85000" lnSpcReduction="20000"/>
          </a:bodyPr>
          <a:lstStyle/>
          <a:p>
            <a:pPr marL="0" indent="0">
              <a:buNone/>
            </a:pPr>
            <a:r>
              <a:rPr lang="en-US" dirty="0"/>
              <a:t>For determining whether a number was a perfect square, the key question is whether the square root of the number is itself an integer.</a:t>
            </a:r>
          </a:p>
          <a:p>
            <a:pPr marL="0" indent="0">
              <a:buNone/>
            </a:pPr>
            <a:endParaRPr lang="en-US" dirty="0"/>
          </a:p>
          <a:p>
            <a:pPr marL="0" indent="0">
              <a:buNone/>
            </a:pPr>
            <a:r>
              <a:rPr lang="en-US" dirty="0"/>
              <a:t>It might be tempting to use a test such as:</a:t>
            </a:r>
          </a:p>
          <a:p>
            <a:pPr marL="457200" lvl="1" indent="0">
              <a:buNone/>
            </a:pPr>
            <a:r>
              <a:rPr lang="en-US" dirty="0">
                <a:solidFill>
                  <a:schemeClr val="accent1"/>
                </a:solidFill>
                <a:latin typeface="Courier" pitchFamily="2" charset="0"/>
              </a:rPr>
              <a:t>double </a:t>
            </a:r>
            <a:r>
              <a:rPr lang="en-US" dirty="0" err="1">
                <a:solidFill>
                  <a:schemeClr val="accent1"/>
                </a:solidFill>
                <a:latin typeface="Courier" pitchFamily="2" charset="0"/>
              </a:rPr>
              <a:t>sqrt</a:t>
            </a:r>
            <a:r>
              <a:rPr lang="en-US" dirty="0">
                <a:solidFill>
                  <a:schemeClr val="accent1"/>
                </a:solidFill>
                <a:latin typeface="Courier" pitchFamily="2" charset="0"/>
              </a:rPr>
              <a:t> = </a:t>
            </a:r>
            <a:r>
              <a:rPr lang="en-US" dirty="0" err="1">
                <a:solidFill>
                  <a:schemeClr val="accent1"/>
                </a:solidFill>
                <a:latin typeface="Courier" pitchFamily="2" charset="0"/>
              </a:rPr>
              <a:t>Math.sqrt</a:t>
            </a:r>
            <a:r>
              <a:rPr lang="en-US" dirty="0">
                <a:solidFill>
                  <a:schemeClr val="accent1"/>
                </a:solidFill>
                <a:latin typeface="Courier" pitchFamily="2" charset="0"/>
              </a:rPr>
              <a:t>(</a:t>
            </a:r>
            <a:r>
              <a:rPr lang="en-US" dirty="0" err="1">
                <a:solidFill>
                  <a:schemeClr val="accent1"/>
                </a:solidFill>
                <a:latin typeface="Courier" pitchFamily="2" charset="0"/>
              </a:rPr>
              <a:t>num</a:t>
            </a:r>
            <a:r>
              <a:rPr lang="en-US" dirty="0">
                <a:solidFill>
                  <a:schemeClr val="accent1"/>
                </a:solidFill>
                <a:latin typeface="Courier" pitchFamily="2" charset="0"/>
              </a:rPr>
              <a:t>);</a:t>
            </a:r>
          </a:p>
          <a:p>
            <a:pPr marL="457200" lvl="1" indent="0">
              <a:buNone/>
            </a:pPr>
            <a:r>
              <a:rPr lang="en-US" dirty="0">
                <a:solidFill>
                  <a:schemeClr val="accent1"/>
                </a:solidFill>
                <a:latin typeface="Courier" pitchFamily="2" charset="0"/>
              </a:rPr>
              <a:t>return </a:t>
            </a:r>
            <a:r>
              <a:rPr lang="en-US" dirty="0" err="1">
                <a:solidFill>
                  <a:schemeClr val="accent1"/>
                </a:solidFill>
                <a:latin typeface="Courier" pitchFamily="2" charset="0"/>
              </a:rPr>
              <a:t>sqrt</a:t>
            </a:r>
            <a:r>
              <a:rPr lang="en-US" dirty="0">
                <a:solidFill>
                  <a:schemeClr val="accent1"/>
                </a:solidFill>
                <a:latin typeface="Courier" pitchFamily="2" charset="0"/>
              </a:rPr>
              <a:t> == (long)</a:t>
            </a:r>
            <a:r>
              <a:rPr lang="en-US" dirty="0" err="1">
                <a:solidFill>
                  <a:schemeClr val="accent1"/>
                </a:solidFill>
                <a:latin typeface="Courier" pitchFamily="2" charset="0"/>
              </a:rPr>
              <a:t>sqrt</a:t>
            </a:r>
            <a:r>
              <a:rPr lang="en-US" dirty="0">
                <a:solidFill>
                  <a:schemeClr val="accent1"/>
                </a:solidFill>
                <a:latin typeface="Courier" pitchFamily="2" charset="0"/>
              </a:rPr>
              <a:t>;</a:t>
            </a:r>
          </a:p>
          <a:p>
            <a:pPr marL="0" indent="0">
              <a:buNone/>
            </a:pPr>
            <a:r>
              <a:rPr lang="en-US" dirty="0"/>
              <a:t>however, due to precision issues with floating point numbers, that might not always return the correct answer.</a:t>
            </a:r>
          </a:p>
          <a:p>
            <a:pPr marL="0" indent="0">
              <a:buNone/>
            </a:pPr>
            <a:endParaRPr lang="en-US" dirty="0"/>
          </a:p>
          <a:p>
            <a:pPr marL="0" indent="0">
              <a:buNone/>
            </a:pPr>
            <a:r>
              <a:rPr lang="en-US" dirty="0"/>
              <a:t>We could instead use something such as:</a:t>
            </a:r>
          </a:p>
          <a:p>
            <a:pPr marL="457200" lvl="1" indent="0">
              <a:buNone/>
            </a:pPr>
            <a:r>
              <a:rPr lang="en-US" dirty="0">
                <a:solidFill>
                  <a:schemeClr val="accent1"/>
                </a:solidFill>
                <a:latin typeface="Courier" pitchFamily="2" charset="0"/>
              </a:rPr>
              <a:t>long </a:t>
            </a:r>
            <a:r>
              <a:rPr lang="en-US" dirty="0" err="1">
                <a:solidFill>
                  <a:schemeClr val="accent1"/>
                </a:solidFill>
                <a:latin typeface="Courier" pitchFamily="2" charset="0"/>
              </a:rPr>
              <a:t>sqrtVal</a:t>
            </a:r>
            <a:r>
              <a:rPr lang="en-US" dirty="0">
                <a:solidFill>
                  <a:schemeClr val="accent1"/>
                </a:solidFill>
                <a:latin typeface="Courier" pitchFamily="2" charset="0"/>
              </a:rPr>
              <a:t> = (long)(</a:t>
            </a:r>
            <a:r>
              <a:rPr lang="en-US" dirty="0" err="1">
                <a:solidFill>
                  <a:schemeClr val="accent1"/>
                </a:solidFill>
                <a:latin typeface="Courier" pitchFamily="2" charset="0"/>
              </a:rPr>
              <a:t>Math.sqrt</a:t>
            </a:r>
            <a:r>
              <a:rPr lang="en-US" dirty="0">
                <a:solidFill>
                  <a:schemeClr val="accent1"/>
                </a:solidFill>
                <a:latin typeface="Courier" pitchFamily="2" charset="0"/>
              </a:rPr>
              <a:t>(</a:t>
            </a:r>
            <a:r>
              <a:rPr lang="en-US" dirty="0" err="1">
                <a:solidFill>
                  <a:schemeClr val="accent1"/>
                </a:solidFill>
                <a:latin typeface="Courier" pitchFamily="2" charset="0"/>
              </a:rPr>
              <a:t>num</a:t>
            </a:r>
            <a:r>
              <a:rPr lang="en-US" dirty="0">
                <a:solidFill>
                  <a:schemeClr val="accent1"/>
                </a:solidFill>
                <a:latin typeface="Courier" pitchFamily="2" charset="0"/>
              </a:rPr>
              <a:t>));</a:t>
            </a:r>
          </a:p>
          <a:p>
            <a:pPr marL="457200" lvl="1" indent="0">
              <a:buNone/>
            </a:pPr>
            <a:r>
              <a:rPr lang="en-US" dirty="0">
                <a:solidFill>
                  <a:schemeClr val="accent1"/>
                </a:solidFill>
                <a:latin typeface="Courier" pitchFamily="2" charset="0"/>
              </a:rPr>
              <a:t>return (</a:t>
            </a:r>
            <a:r>
              <a:rPr lang="en-US" dirty="0" err="1">
                <a:solidFill>
                  <a:schemeClr val="accent1"/>
                </a:solidFill>
                <a:latin typeface="Courier" pitchFamily="2" charset="0"/>
              </a:rPr>
              <a:t>sqrtVal</a:t>
            </a:r>
            <a:r>
              <a:rPr lang="en-US" dirty="0">
                <a:solidFill>
                  <a:schemeClr val="accent1"/>
                </a:solidFill>
                <a:latin typeface="Courier" pitchFamily="2" charset="0"/>
              </a:rPr>
              <a:t>*</a:t>
            </a:r>
            <a:r>
              <a:rPr lang="en-US" dirty="0" err="1">
                <a:solidFill>
                  <a:schemeClr val="accent1"/>
                </a:solidFill>
                <a:latin typeface="Courier" pitchFamily="2" charset="0"/>
              </a:rPr>
              <a:t>sqrtVal</a:t>
            </a:r>
            <a:r>
              <a:rPr lang="en-US" dirty="0">
                <a:solidFill>
                  <a:schemeClr val="accent1"/>
                </a:solidFill>
                <a:latin typeface="Courier" pitchFamily="2" charset="0"/>
              </a:rPr>
              <a:t>) == </a:t>
            </a:r>
            <a:r>
              <a:rPr lang="en-US" dirty="0" err="1">
                <a:solidFill>
                  <a:schemeClr val="accent1"/>
                </a:solidFill>
                <a:latin typeface="Courier" pitchFamily="2" charset="0"/>
              </a:rPr>
              <a:t>num</a:t>
            </a:r>
            <a:r>
              <a:rPr lang="en-US" dirty="0">
                <a:solidFill>
                  <a:schemeClr val="accent1"/>
                </a:solidFill>
                <a:latin typeface="Courier" pitchFamily="2" charset="0"/>
              </a:rPr>
              <a:t>;</a:t>
            </a:r>
          </a:p>
          <a:p>
            <a:pPr marL="0" indent="0">
              <a:buNone/>
            </a:pPr>
            <a:r>
              <a:rPr lang="en-US" dirty="0"/>
              <a:t>to avoid issues with floating point values.</a:t>
            </a:r>
          </a:p>
        </p:txBody>
      </p:sp>
    </p:spTree>
    <p:extLst>
      <p:ext uri="{BB962C8B-B14F-4D97-AF65-F5344CB8AC3E}">
        <p14:creationId xmlns:p14="http://schemas.microsoft.com/office/powerpoint/2010/main" val="17745974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4AB55-7174-9C4B-9C3B-AAAE1E02C2A8}"/>
              </a:ext>
            </a:extLst>
          </p:cNvPr>
          <p:cNvSpPr>
            <a:spLocks noGrp="1"/>
          </p:cNvSpPr>
          <p:nvPr>
            <p:ph type="title"/>
          </p:nvPr>
        </p:nvSpPr>
        <p:spPr/>
        <p:txBody>
          <a:bodyPr/>
          <a:lstStyle/>
          <a:p>
            <a:r>
              <a:rPr lang="en-US" dirty="0"/>
              <a:t>P2 – Counting with Jack-Jack</a:t>
            </a:r>
          </a:p>
        </p:txBody>
      </p:sp>
      <p:sp>
        <p:nvSpPr>
          <p:cNvPr id="3" name="Content Placeholder 2">
            <a:extLst>
              <a:ext uri="{FF2B5EF4-FFF2-40B4-BE49-F238E27FC236}">
                <a16:creationId xmlns:a16="http://schemas.microsoft.com/office/drawing/2014/main" id="{EEB2340D-72D0-1149-9614-EC19B3360FEA}"/>
              </a:ext>
            </a:extLst>
          </p:cNvPr>
          <p:cNvSpPr>
            <a:spLocks noGrp="1"/>
          </p:cNvSpPr>
          <p:nvPr>
            <p:ph idx="1"/>
          </p:nvPr>
        </p:nvSpPr>
        <p:spPr>
          <a:xfrm>
            <a:off x="838200" y="1825625"/>
            <a:ext cx="10515600" cy="4814326"/>
          </a:xfrm>
        </p:spPr>
        <p:txBody>
          <a:bodyPr>
            <a:normAutofit fontScale="85000" lnSpcReduction="20000"/>
          </a:bodyPr>
          <a:lstStyle/>
          <a:p>
            <a:pPr marL="0" indent="0">
              <a:buNone/>
            </a:pPr>
            <a:r>
              <a:rPr lang="en-US" dirty="0"/>
              <a:t>A challenge here was structuring the logic to handle numbers that were divisible by both 4 and 5.  Such numbers would be divisible by 20.  </a:t>
            </a:r>
          </a:p>
          <a:p>
            <a:pPr marL="457200" lvl="1" indent="0">
              <a:buNone/>
            </a:pPr>
            <a:r>
              <a:rPr lang="en-US" dirty="0">
                <a:solidFill>
                  <a:schemeClr val="accent1"/>
                </a:solidFill>
                <a:latin typeface="Courier" pitchFamily="2" charset="0"/>
              </a:rPr>
              <a:t>if (i%20 == 0) answer+="</a:t>
            </a:r>
            <a:r>
              <a:rPr lang="en-US" dirty="0" err="1">
                <a:solidFill>
                  <a:schemeClr val="accent1"/>
                </a:solidFill>
                <a:latin typeface="Courier" pitchFamily="2" charset="0"/>
              </a:rPr>
              <a:t>FamFro</a:t>
            </a:r>
            <a:r>
              <a:rPr lang="en-US" dirty="0">
                <a:solidFill>
                  <a:schemeClr val="accent1"/>
                </a:solidFill>
                <a:latin typeface="Courier" pitchFamily="2" charset="0"/>
              </a:rPr>
              <a:t>";</a:t>
            </a:r>
          </a:p>
          <a:p>
            <a:pPr marL="457200" lvl="1" indent="0">
              <a:buNone/>
            </a:pPr>
            <a:r>
              <a:rPr lang="en-US" dirty="0">
                <a:solidFill>
                  <a:schemeClr val="accent1"/>
                </a:solidFill>
                <a:latin typeface="Courier" pitchFamily="2" charset="0"/>
              </a:rPr>
              <a:t>else if (i%4 == 0) answer+="Fam";</a:t>
            </a:r>
          </a:p>
          <a:p>
            <a:pPr marL="457200" lvl="1" indent="0">
              <a:buNone/>
            </a:pPr>
            <a:r>
              <a:rPr lang="en-US" dirty="0">
                <a:solidFill>
                  <a:schemeClr val="accent1"/>
                </a:solidFill>
                <a:latin typeface="Courier" pitchFamily="2" charset="0"/>
              </a:rPr>
              <a:t>else if (i%5 == 0) answer+="Fro";</a:t>
            </a:r>
          </a:p>
          <a:p>
            <a:pPr marL="457200" lvl="1" indent="0">
              <a:buNone/>
            </a:pPr>
            <a:r>
              <a:rPr lang="en-US" dirty="0">
                <a:solidFill>
                  <a:schemeClr val="accent1"/>
                </a:solidFill>
                <a:latin typeface="Courier" pitchFamily="2" charset="0"/>
              </a:rPr>
              <a:t>else answer+=</a:t>
            </a:r>
            <a:r>
              <a:rPr lang="en-US" dirty="0" err="1">
                <a:solidFill>
                  <a:schemeClr val="accent1"/>
                </a:solidFill>
                <a:latin typeface="Courier" pitchFamily="2" charset="0"/>
              </a:rPr>
              <a:t>i</a:t>
            </a:r>
            <a:r>
              <a:rPr lang="en-US" dirty="0">
                <a:solidFill>
                  <a:schemeClr val="accent1"/>
                </a:solidFill>
                <a:latin typeface="Courier" pitchFamily="2" charset="0"/>
              </a:rPr>
              <a:t>;</a:t>
            </a:r>
          </a:p>
          <a:p>
            <a:pPr marL="0" indent="0">
              <a:buNone/>
            </a:pPr>
            <a:endParaRPr lang="en-US" dirty="0"/>
          </a:p>
          <a:p>
            <a:pPr marL="0" indent="0">
              <a:buNone/>
            </a:pPr>
            <a:r>
              <a:rPr lang="en-US" dirty="0"/>
              <a:t>Asking the “4” and “5” questions in advance allows testing if a value is divisible by neither, then testing the other two as non-filtering steps.</a:t>
            </a:r>
          </a:p>
          <a:p>
            <a:pPr marL="457200" lvl="1" indent="0">
              <a:buNone/>
            </a:pPr>
            <a:r>
              <a:rPr lang="en-US" dirty="0" err="1">
                <a:solidFill>
                  <a:schemeClr val="accent1"/>
                </a:solidFill>
                <a:latin typeface="Courier" pitchFamily="2" charset="0"/>
              </a:rPr>
              <a:t>boolean</a:t>
            </a:r>
            <a:r>
              <a:rPr lang="en-US" dirty="0">
                <a:solidFill>
                  <a:schemeClr val="accent1"/>
                </a:solidFill>
                <a:latin typeface="Courier" pitchFamily="2" charset="0"/>
              </a:rPr>
              <a:t> divBy4 = (i%4)==0;</a:t>
            </a:r>
          </a:p>
          <a:p>
            <a:pPr marL="457200" lvl="1" indent="0">
              <a:buNone/>
            </a:pPr>
            <a:r>
              <a:rPr lang="en-US" dirty="0" err="1">
                <a:solidFill>
                  <a:schemeClr val="accent1"/>
                </a:solidFill>
                <a:latin typeface="Courier" pitchFamily="2" charset="0"/>
              </a:rPr>
              <a:t>boolean</a:t>
            </a:r>
            <a:r>
              <a:rPr lang="en-US" dirty="0">
                <a:solidFill>
                  <a:schemeClr val="accent1"/>
                </a:solidFill>
                <a:latin typeface="Courier" pitchFamily="2" charset="0"/>
              </a:rPr>
              <a:t> divBy5 = (i%5)==0;</a:t>
            </a:r>
          </a:p>
          <a:p>
            <a:pPr marL="457200" lvl="1" indent="0">
              <a:buNone/>
            </a:pPr>
            <a:r>
              <a:rPr lang="en-US" dirty="0">
                <a:solidFill>
                  <a:schemeClr val="accent1"/>
                </a:solidFill>
                <a:latin typeface="Courier" pitchFamily="2" charset="0"/>
              </a:rPr>
              <a:t>if (!divBy4 &amp;&amp; !divBy5) answer+=</a:t>
            </a:r>
            <a:r>
              <a:rPr lang="en-US" dirty="0" err="1">
                <a:solidFill>
                  <a:schemeClr val="accent1"/>
                </a:solidFill>
                <a:latin typeface="Courier" pitchFamily="2" charset="0"/>
              </a:rPr>
              <a:t>i</a:t>
            </a:r>
            <a:r>
              <a:rPr lang="en-US" dirty="0">
                <a:solidFill>
                  <a:schemeClr val="accent1"/>
                </a:solidFill>
                <a:latin typeface="Courier" pitchFamily="2" charset="0"/>
              </a:rPr>
              <a:t>;</a:t>
            </a:r>
          </a:p>
          <a:p>
            <a:pPr marL="457200" lvl="1" indent="0">
              <a:buNone/>
            </a:pPr>
            <a:r>
              <a:rPr lang="en-US" dirty="0">
                <a:solidFill>
                  <a:schemeClr val="accent1"/>
                </a:solidFill>
                <a:latin typeface="Courier" pitchFamily="2" charset="0"/>
              </a:rPr>
              <a:t>else {</a:t>
            </a:r>
          </a:p>
          <a:p>
            <a:pPr marL="457200" lvl="1" indent="0">
              <a:buNone/>
            </a:pPr>
            <a:r>
              <a:rPr lang="en-US" dirty="0">
                <a:solidFill>
                  <a:schemeClr val="accent1"/>
                </a:solidFill>
                <a:latin typeface="Courier" pitchFamily="2" charset="0"/>
              </a:rPr>
              <a:t>    if (divBy4) answer+="Fam";</a:t>
            </a:r>
          </a:p>
          <a:p>
            <a:pPr marL="457200" lvl="1" indent="0">
              <a:buNone/>
            </a:pPr>
            <a:r>
              <a:rPr lang="en-US" dirty="0">
                <a:solidFill>
                  <a:schemeClr val="accent1"/>
                </a:solidFill>
                <a:latin typeface="Courier" pitchFamily="2" charset="0"/>
              </a:rPr>
              <a:t>    if (divBy5) answer+="Fro";</a:t>
            </a:r>
          </a:p>
          <a:p>
            <a:pPr marL="457200" lvl="1" indent="0">
              <a:buNone/>
            </a:pPr>
            <a:r>
              <a:rPr lang="en-US" dirty="0">
                <a:solidFill>
                  <a:schemeClr val="accent1"/>
                </a:solidFill>
                <a:latin typeface="Courier" pitchFamily="2" charset="0"/>
              </a:rPr>
              <a:t>}</a:t>
            </a:r>
          </a:p>
        </p:txBody>
      </p:sp>
    </p:spTree>
    <p:extLst>
      <p:ext uri="{BB962C8B-B14F-4D97-AF65-F5344CB8AC3E}">
        <p14:creationId xmlns:p14="http://schemas.microsoft.com/office/powerpoint/2010/main" val="2877165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EF733-BF15-094D-9848-0CBE59F0D9E5}"/>
              </a:ext>
            </a:extLst>
          </p:cNvPr>
          <p:cNvSpPr>
            <a:spLocks noGrp="1"/>
          </p:cNvSpPr>
          <p:nvPr>
            <p:ph type="title"/>
          </p:nvPr>
        </p:nvSpPr>
        <p:spPr/>
        <p:txBody>
          <a:bodyPr/>
          <a:lstStyle/>
          <a:p>
            <a:r>
              <a:rPr lang="en-US" dirty="0"/>
              <a:t>P3 – Spiraling out of -- or into! -- Control</a:t>
            </a:r>
          </a:p>
        </p:txBody>
      </p:sp>
      <p:sp>
        <p:nvSpPr>
          <p:cNvPr id="3" name="Content Placeholder 2">
            <a:extLst>
              <a:ext uri="{FF2B5EF4-FFF2-40B4-BE49-F238E27FC236}">
                <a16:creationId xmlns:a16="http://schemas.microsoft.com/office/drawing/2014/main" id="{532E1205-896D-0B41-BEF9-777BD9BE90B7}"/>
              </a:ext>
            </a:extLst>
          </p:cNvPr>
          <p:cNvSpPr>
            <a:spLocks noGrp="1"/>
          </p:cNvSpPr>
          <p:nvPr>
            <p:ph idx="1"/>
          </p:nvPr>
        </p:nvSpPr>
        <p:spPr/>
        <p:txBody>
          <a:bodyPr/>
          <a:lstStyle/>
          <a:p>
            <a:r>
              <a:rPr lang="en-US" dirty="0"/>
              <a:t>Could consider creating and walking the entire 2D array, or …</a:t>
            </a:r>
          </a:p>
          <a:p>
            <a:pPr marL="0" indent="0">
              <a:buNone/>
            </a:pPr>
            <a:r>
              <a:rPr lang="en-US" dirty="0"/>
              <a:t>Look at the 3 x 3, 5 x 5, …, n x n square alone:</a:t>
            </a:r>
          </a:p>
          <a:p>
            <a:r>
              <a:rPr lang="en-US" dirty="0"/>
              <a:t>Top left corner is k</a:t>
            </a:r>
            <a:r>
              <a:rPr lang="en-US" baseline="30000" dirty="0"/>
              <a:t>2</a:t>
            </a:r>
          </a:p>
          <a:p>
            <a:r>
              <a:rPr lang="en-US" dirty="0"/>
              <a:t>Top right corner is k</a:t>
            </a:r>
            <a:r>
              <a:rPr lang="en-US" baseline="30000" dirty="0"/>
              <a:t>2</a:t>
            </a:r>
            <a:r>
              <a:rPr lang="en-US" dirty="0"/>
              <a:t> – k + 1</a:t>
            </a:r>
          </a:p>
          <a:p>
            <a:r>
              <a:rPr lang="en-US" dirty="0"/>
              <a:t>Bottom left corner is k</a:t>
            </a:r>
            <a:r>
              <a:rPr lang="en-US" baseline="30000" dirty="0"/>
              <a:t>2</a:t>
            </a:r>
            <a:r>
              <a:rPr lang="en-US" dirty="0"/>
              <a:t> – </a:t>
            </a:r>
            <a:r>
              <a:rPr lang="en-US" dirty="0" err="1"/>
              <a:t>kn</a:t>
            </a:r>
            <a:r>
              <a:rPr lang="en-US" dirty="0"/>
              <a:t> + 2</a:t>
            </a:r>
          </a:p>
          <a:p>
            <a:r>
              <a:rPr lang="en-US" dirty="0"/>
              <a:t>Bottom right corner is k</a:t>
            </a:r>
            <a:r>
              <a:rPr lang="en-US" baseline="30000" dirty="0"/>
              <a:t>2</a:t>
            </a:r>
            <a:r>
              <a:rPr lang="en-US" dirty="0"/>
              <a:t> – </a:t>
            </a:r>
            <a:r>
              <a:rPr lang="en-US" dirty="0" err="1"/>
              <a:t>kn</a:t>
            </a:r>
            <a:r>
              <a:rPr lang="en-US" dirty="0"/>
              <a:t> + 3</a:t>
            </a:r>
          </a:p>
          <a:p>
            <a:pPr marL="0" indent="0">
              <a:buNone/>
            </a:pPr>
            <a:r>
              <a:rPr lang="en-US" dirty="0"/>
              <a:t>So, sum those and iterate 1 + (k = 3, k =5, …, k = n).</a:t>
            </a:r>
          </a:p>
          <a:p>
            <a:pPr marL="0" indent="0">
              <a:buNone/>
            </a:pPr>
            <a:r>
              <a:rPr lang="en-US" dirty="0"/>
              <a:t>(Closed form polynomial can also be found!)</a:t>
            </a:r>
          </a:p>
        </p:txBody>
      </p:sp>
      <p:pic>
        <p:nvPicPr>
          <p:cNvPr id="5" name="Picture 4" descr="A close up of a keyboard&#10;&#10;Description automatically generated">
            <a:extLst>
              <a:ext uri="{FF2B5EF4-FFF2-40B4-BE49-F238E27FC236}">
                <a16:creationId xmlns:a16="http://schemas.microsoft.com/office/drawing/2014/main" id="{AC5217DA-76EA-5241-9D8D-1FF7825A70EB}"/>
              </a:ext>
            </a:extLst>
          </p:cNvPr>
          <p:cNvPicPr>
            <a:picLocks noChangeAspect="1"/>
          </p:cNvPicPr>
          <p:nvPr/>
        </p:nvPicPr>
        <p:blipFill>
          <a:blip r:embed="rId2"/>
          <a:stretch>
            <a:fillRect/>
          </a:stretch>
        </p:blipFill>
        <p:spPr>
          <a:xfrm>
            <a:off x="8242300" y="2273300"/>
            <a:ext cx="3111500" cy="2311400"/>
          </a:xfrm>
          <a:prstGeom prst="rect">
            <a:avLst/>
          </a:prstGeom>
        </p:spPr>
      </p:pic>
    </p:spTree>
    <p:extLst>
      <p:ext uri="{BB962C8B-B14F-4D97-AF65-F5344CB8AC3E}">
        <p14:creationId xmlns:p14="http://schemas.microsoft.com/office/powerpoint/2010/main" val="16071999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P4 – </a:t>
            </a:r>
            <a:r>
              <a:rPr lang="en-US" dirty="0" err="1"/>
              <a:t>ScreenSlaver</a:t>
            </a:r>
            <a:r>
              <a:rPr lang="en-US" dirty="0"/>
              <a:t> Detection</a:t>
            </a:r>
          </a:p>
        </p:txBody>
      </p:sp>
      <p:sp>
        <p:nvSpPr>
          <p:cNvPr id="3" name="Content Placeholder 2"/>
          <p:cNvSpPr>
            <a:spLocks noGrp="1"/>
          </p:cNvSpPr>
          <p:nvPr>
            <p:ph idx="1"/>
          </p:nvPr>
        </p:nvSpPr>
        <p:spPr/>
        <p:txBody>
          <a:bodyPr>
            <a:normAutofit fontScale="85000" lnSpcReduction="20000"/>
          </a:bodyPr>
          <a:lstStyle/>
          <a:p>
            <a:pPr marL="0" indent="0">
              <a:buNone/>
            </a:pPr>
            <a:r>
              <a:rPr lang="en-US" dirty="0"/>
              <a:t>A methodical approach to this problem was to read in all of the rectangle bounding box coordinate information, and then iterating through the list of silver rectangles.  While iterating through those, for each silver rectangle you iterate through the list of pink rectangles.  </a:t>
            </a:r>
          </a:p>
          <a:p>
            <a:pPr marL="0" indent="0">
              <a:buNone/>
            </a:pPr>
            <a:endParaRPr lang="en-US" dirty="0"/>
          </a:p>
          <a:p>
            <a:pPr marL="0" indent="0">
              <a:buNone/>
            </a:pPr>
            <a:r>
              <a:rPr lang="en-US" dirty="0"/>
              <a:t>For each pink rectangle, testing whether it is contained within the currently chosen silver rectangle is a matter of determining whether all of the following were true of the X,Y coordinates:</a:t>
            </a:r>
          </a:p>
          <a:p>
            <a:r>
              <a:rPr lang="en-US" dirty="0">
                <a:solidFill>
                  <a:schemeClr val="accent1"/>
                </a:solidFill>
              </a:rPr>
              <a:t>The upper-left X of the silver was less than the upper-left X of the pink.</a:t>
            </a:r>
          </a:p>
          <a:p>
            <a:r>
              <a:rPr lang="en-US" dirty="0">
                <a:solidFill>
                  <a:schemeClr val="accent1"/>
                </a:solidFill>
              </a:rPr>
              <a:t>The upper-left Y of the silver was less than the upper-left Y of the pink.</a:t>
            </a:r>
          </a:p>
          <a:p>
            <a:r>
              <a:rPr lang="en-US" dirty="0">
                <a:solidFill>
                  <a:schemeClr val="accent1"/>
                </a:solidFill>
              </a:rPr>
              <a:t>The lower-right X of the silver was greater than the lower-right X of the pink.</a:t>
            </a:r>
          </a:p>
          <a:p>
            <a:r>
              <a:rPr lang="en-US" dirty="0">
                <a:solidFill>
                  <a:schemeClr val="accent1"/>
                </a:solidFill>
              </a:rPr>
              <a:t>The lower-right Y of the silver was greater than the lower-right Y of the pink.</a:t>
            </a:r>
          </a:p>
        </p:txBody>
      </p:sp>
    </p:spTree>
    <p:extLst>
      <p:ext uri="{BB962C8B-B14F-4D97-AF65-F5344CB8AC3E}">
        <p14:creationId xmlns:p14="http://schemas.microsoft.com/office/powerpoint/2010/main" val="16134278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CA9AA-5435-8244-B2AD-44D73ABA2885}"/>
              </a:ext>
            </a:extLst>
          </p:cNvPr>
          <p:cNvSpPr>
            <a:spLocks noGrp="1"/>
          </p:cNvSpPr>
          <p:nvPr>
            <p:ph type="title"/>
          </p:nvPr>
        </p:nvSpPr>
        <p:spPr/>
        <p:txBody>
          <a:bodyPr/>
          <a:lstStyle/>
          <a:p>
            <a:r>
              <a:rPr lang="en-US" dirty="0"/>
              <a:t>P5 – Supervillain Index</a:t>
            </a:r>
          </a:p>
        </p:txBody>
      </p:sp>
      <p:sp>
        <p:nvSpPr>
          <p:cNvPr id="3" name="Content Placeholder 2">
            <a:extLst>
              <a:ext uri="{FF2B5EF4-FFF2-40B4-BE49-F238E27FC236}">
                <a16:creationId xmlns:a16="http://schemas.microsoft.com/office/drawing/2014/main" id="{3C81FAAD-6286-7A40-B5B4-652046F37838}"/>
              </a:ext>
            </a:extLst>
          </p:cNvPr>
          <p:cNvSpPr>
            <a:spLocks noGrp="1"/>
          </p:cNvSpPr>
          <p:nvPr>
            <p:ph idx="1"/>
          </p:nvPr>
        </p:nvSpPr>
        <p:spPr>
          <a:xfrm>
            <a:off x="838200" y="1825625"/>
            <a:ext cx="10515600" cy="608086"/>
          </a:xfrm>
        </p:spPr>
        <p:txBody>
          <a:bodyPr/>
          <a:lstStyle/>
          <a:p>
            <a:r>
              <a:rPr lang="en-US" dirty="0"/>
              <a:t>Version of the “H-Index” in Academia</a:t>
            </a:r>
          </a:p>
        </p:txBody>
      </p:sp>
      <p:pic>
        <p:nvPicPr>
          <p:cNvPr id="5" name="Picture 4" descr="A screenshot of a cell phone&#10;&#10;Description automatically generated">
            <a:extLst>
              <a:ext uri="{FF2B5EF4-FFF2-40B4-BE49-F238E27FC236}">
                <a16:creationId xmlns:a16="http://schemas.microsoft.com/office/drawing/2014/main" id="{BA4B7442-C86D-A546-82CC-23C65150019B}"/>
              </a:ext>
            </a:extLst>
          </p:cNvPr>
          <p:cNvPicPr>
            <a:picLocks noChangeAspect="1"/>
          </p:cNvPicPr>
          <p:nvPr/>
        </p:nvPicPr>
        <p:blipFill>
          <a:blip r:embed="rId2"/>
          <a:stretch>
            <a:fillRect/>
          </a:stretch>
        </p:blipFill>
        <p:spPr>
          <a:xfrm>
            <a:off x="210671" y="2864017"/>
            <a:ext cx="5638800" cy="25019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1823B8D-6857-1D42-9957-14037559D09E}"/>
              </a:ext>
            </a:extLst>
          </p:cNvPr>
          <p:cNvPicPr>
            <a:picLocks noChangeAspect="1"/>
          </p:cNvPicPr>
          <p:nvPr/>
        </p:nvPicPr>
        <p:blipFill>
          <a:blip r:embed="rId3"/>
          <a:stretch>
            <a:fillRect/>
          </a:stretch>
        </p:blipFill>
        <p:spPr>
          <a:xfrm>
            <a:off x="6342531" y="2813217"/>
            <a:ext cx="5372100" cy="2603500"/>
          </a:xfrm>
          <a:prstGeom prst="rect">
            <a:avLst/>
          </a:prstGeom>
        </p:spPr>
      </p:pic>
      <p:sp>
        <p:nvSpPr>
          <p:cNvPr id="11" name="TextBox 10">
            <a:extLst>
              <a:ext uri="{FF2B5EF4-FFF2-40B4-BE49-F238E27FC236}">
                <a16:creationId xmlns:a16="http://schemas.microsoft.com/office/drawing/2014/main" id="{12B321AA-11C6-8F4D-93A6-20BF4851C208}"/>
              </a:ext>
            </a:extLst>
          </p:cNvPr>
          <p:cNvSpPr txBox="1"/>
          <p:nvPr/>
        </p:nvSpPr>
        <p:spPr>
          <a:xfrm>
            <a:off x="2473225" y="5630639"/>
            <a:ext cx="6752492" cy="923330"/>
          </a:xfrm>
          <a:prstGeom prst="rect">
            <a:avLst/>
          </a:prstGeom>
          <a:noFill/>
        </p:spPr>
        <p:txBody>
          <a:bodyPr wrap="square" rtlCol="0">
            <a:spAutoFit/>
          </a:bodyPr>
          <a:lstStyle/>
          <a:p>
            <a:r>
              <a:rPr lang="en-US" dirty="0"/>
              <a:t>Value of array S</a:t>
            </a:r>
            <a:r>
              <a:rPr lang="en-US" baseline="-25000" dirty="0"/>
              <a:t>i</a:t>
            </a:r>
            <a:r>
              <a:rPr lang="en-US" dirty="0"/>
              <a:t> ( S[</a:t>
            </a:r>
            <a:r>
              <a:rPr lang="en-US" dirty="0" err="1"/>
              <a:t>i</a:t>
            </a:r>
            <a:r>
              <a:rPr lang="en-US" dirty="0"/>
              <a:t>] ) is number of Acts having Score at least </a:t>
            </a:r>
            <a:r>
              <a:rPr lang="en-US" dirty="0" err="1"/>
              <a:t>i</a:t>
            </a:r>
            <a:r>
              <a:rPr lang="en-US" dirty="0"/>
              <a:t>.</a:t>
            </a:r>
          </a:p>
          <a:p>
            <a:r>
              <a:rPr lang="en-US" dirty="0"/>
              <a:t>The first value at index </a:t>
            </a:r>
            <a:r>
              <a:rPr lang="en-US" dirty="0" err="1"/>
              <a:t>i</a:t>
            </a:r>
            <a:r>
              <a:rPr lang="en-US" dirty="0"/>
              <a:t>, from right to left in array S which has </a:t>
            </a:r>
            <a:r>
              <a:rPr lang="en-US" dirty="0" err="1"/>
              <a:t>i</a:t>
            </a:r>
            <a:r>
              <a:rPr lang="en-US" dirty="0"/>
              <a:t> </a:t>
            </a:r>
            <a:r>
              <a:rPr lang="en-US" u="sng" dirty="0"/>
              <a:t>&lt;</a:t>
            </a:r>
            <a:r>
              <a:rPr lang="en-US" dirty="0"/>
              <a:t> S</a:t>
            </a:r>
            <a:r>
              <a:rPr lang="en-US" baseline="-25000" dirty="0"/>
              <a:t>i</a:t>
            </a:r>
            <a:r>
              <a:rPr lang="en-US" dirty="0"/>
              <a:t> is the Supervillain Index.</a:t>
            </a:r>
          </a:p>
        </p:txBody>
      </p:sp>
    </p:spTree>
    <p:extLst>
      <p:ext uri="{BB962C8B-B14F-4D97-AF65-F5344CB8AC3E}">
        <p14:creationId xmlns:p14="http://schemas.microsoft.com/office/powerpoint/2010/main" val="22493248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6733D-05D6-114D-9780-FE9FD80807F8}"/>
              </a:ext>
            </a:extLst>
          </p:cNvPr>
          <p:cNvSpPr>
            <a:spLocks noGrp="1"/>
          </p:cNvSpPr>
          <p:nvPr>
            <p:ph type="title"/>
          </p:nvPr>
        </p:nvSpPr>
        <p:spPr/>
        <p:txBody>
          <a:bodyPr/>
          <a:lstStyle/>
          <a:p>
            <a:r>
              <a:rPr lang="en-US" dirty="0"/>
              <a:t>P6 – Cross-Eyed Hypnosis</a:t>
            </a:r>
          </a:p>
        </p:txBody>
      </p:sp>
      <p:sp>
        <p:nvSpPr>
          <p:cNvPr id="3" name="Content Placeholder 2">
            <a:extLst>
              <a:ext uri="{FF2B5EF4-FFF2-40B4-BE49-F238E27FC236}">
                <a16:creationId xmlns:a16="http://schemas.microsoft.com/office/drawing/2014/main" id="{16CEFF66-E113-1A4D-BA4F-CCFD2FC246D7}"/>
              </a:ext>
            </a:extLst>
          </p:cNvPr>
          <p:cNvSpPr>
            <a:spLocks noGrp="1"/>
          </p:cNvSpPr>
          <p:nvPr>
            <p:ph idx="1"/>
          </p:nvPr>
        </p:nvSpPr>
        <p:spPr/>
        <p:txBody>
          <a:bodyPr/>
          <a:lstStyle/>
          <a:p>
            <a:r>
              <a:rPr lang="en-US" dirty="0"/>
              <a:t>A </a:t>
            </a:r>
            <a:r>
              <a:rPr lang="en-US" b="1" dirty="0"/>
              <a:t>strongly-reversing pair</a:t>
            </a:r>
            <a:r>
              <a:rPr lang="en-US" dirty="0"/>
              <a:t> in array of integers </a:t>
            </a:r>
            <a:r>
              <a:rPr lang="en-US" dirty="0" err="1"/>
              <a:t>nums</a:t>
            </a:r>
            <a:r>
              <a:rPr lang="en-US" dirty="0"/>
              <a:t> is a pair (x, y) such that the following holds:</a:t>
            </a:r>
          </a:p>
          <a:p>
            <a:pPr lvl="1" fontAlgn="base"/>
            <a:r>
              <a:rPr lang="en-US" dirty="0"/>
              <a:t>x &lt; y</a:t>
            </a:r>
          </a:p>
          <a:p>
            <a:pPr lvl="1" fontAlgn="base"/>
            <a:r>
              <a:rPr lang="en-US" dirty="0" err="1"/>
              <a:t>nums</a:t>
            </a:r>
            <a:r>
              <a:rPr lang="en-US" dirty="0"/>
              <a:t>[x] &gt; 2 * </a:t>
            </a:r>
            <a:r>
              <a:rPr lang="en-US" dirty="0" err="1"/>
              <a:t>nums</a:t>
            </a:r>
            <a:r>
              <a:rPr lang="en-US" dirty="0"/>
              <a:t>[y].</a:t>
            </a:r>
          </a:p>
          <a:p>
            <a:r>
              <a:rPr lang="en-US" dirty="0"/>
              <a:t>Naïve solution loops and checks – too slow (I think?) for our test cases</a:t>
            </a:r>
          </a:p>
          <a:p>
            <a:r>
              <a:rPr lang="en-US" dirty="0"/>
              <a:t>Can sort &amp; do a binary search for a speedup</a:t>
            </a:r>
          </a:p>
        </p:txBody>
      </p:sp>
    </p:spTree>
    <p:extLst>
      <p:ext uri="{BB962C8B-B14F-4D97-AF65-F5344CB8AC3E}">
        <p14:creationId xmlns:p14="http://schemas.microsoft.com/office/powerpoint/2010/main" val="26090853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157</TotalTime>
  <Words>934</Words>
  <Application>Microsoft Macintosh PowerPoint</Application>
  <PresentationFormat>Widescreen</PresentationFormat>
  <Paragraphs>107</Paragraphs>
  <Slides>11</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11</vt:i4>
      </vt:variant>
    </vt:vector>
  </HeadingPairs>
  <TitlesOfParts>
    <vt:vector size="22" baseType="lpstr">
      <vt:lpstr>Arial</vt:lpstr>
      <vt:lpstr>Calibri</vt:lpstr>
      <vt:lpstr>Calibri Light</vt:lpstr>
      <vt:lpstr>Courier</vt:lpstr>
      <vt:lpstr>Helvetica Light</vt:lpstr>
      <vt:lpstr>Helvetica Neue</vt:lpstr>
      <vt:lpstr>Helvetica Neue Light</vt:lpstr>
      <vt:lpstr>Helvetica Neue Medium</vt:lpstr>
      <vt:lpstr>Helvetica Neue Thin</vt:lpstr>
      <vt:lpstr>Office Theme</vt:lpstr>
      <vt:lpstr>White</vt:lpstr>
      <vt:lpstr>HSPC 2019 Solution Sketches</vt:lpstr>
      <vt:lpstr>PowerPoint Presentation</vt:lpstr>
      <vt:lpstr>P1 – Counting with Dash (Primality)</vt:lpstr>
      <vt:lpstr>P1 – Counting with Dash (Perfect Square)</vt:lpstr>
      <vt:lpstr>P2 – Counting with Jack-Jack</vt:lpstr>
      <vt:lpstr>P3 – Spiraling out of -- or into! -- Control</vt:lpstr>
      <vt:lpstr>P4 – ScreenSlaver Detection</vt:lpstr>
      <vt:lpstr>P5 – Supervillain Index</vt:lpstr>
      <vt:lpstr>P6 – Cross-Eyed Hypnosis</vt:lpstr>
      <vt:lpstr>Feeding Jack Jack</vt:lpstr>
      <vt:lpstr>P8 – The Puzzling Hypnosis Goggles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HSPC 2019 Solution Sketches</dc:title>
  <dc:creator>John Dickerson</dc:creator>
  <cp:lastModifiedBy>John Dickerson</cp:lastModifiedBy>
  <cp:revision>15</cp:revision>
  <dcterms:created xsi:type="dcterms:W3CDTF">2019-02-22T04:58:11Z</dcterms:created>
  <dcterms:modified xsi:type="dcterms:W3CDTF">2019-02-23T20:40:50Z</dcterms:modified>
</cp:coreProperties>
</file>